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4" r:id="rId4"/>
    <p:sldMasterId id="2147483939" r:id="rId5"/>
    <p:sldMasterId id="2147483962" r:id="rId6"/>
  </p:sldMasterIdLst>
  <p:notesMasterIdLst>
    <p:notesMasterId r:id="rId17"/>
  </p:notesMasterIdLst>
  <p:handoutMasterIdLst>
    <p:handoutMasterId r:id="rId18"/>
  </p:handoutMasterIdLst>
  <p:sldIdLst>
    <p:sldId id="1162" r:id="rId7"/>
    <p:sldId id="1203" r:id="rId8"/>
    <p:sldId id="1209" r:id="rId9"/>
    <p:sldId id="1211" r:id="rId10"/>
    <p:sldId id="1210" r:id="rId11"/>
    <p:sldId id="1212" r:id="rId12"/>
    <p:sldId id="1213" r:id="rId13"/>
    <p:sldId id="1214" r:id="rId14"/>
    <p:sldId id="1216" r:id="rId15"/>
    <p:sldId id="1166" r:id="rId16"/>
  </p:sldIdLst>
  <p:sldSz cx="9144000" cy="6858000" type="screen4x3"/>
  <p:notesSz cx="7102475" cy="9388475"/>
  <p:defaultTextStyle>
    <a:defPPr>
      <a:defRPr lang="en-US"/>
    </a:defPPr>
    <a:lvl1pPr algn="l"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sz="1000" kern="1200">
        <a:solidFill>
          <a:schemeClr val="tx1"/>
        </a:solidFill>
        <a:latin typeface="Arial" pitchFamily="34" charset="0"/>
        <a:ea typeface="+mn-ea"/>
        <a:cs typeface="+mn-cs"/>
      </a:defRPr>
    </a:lvl2pPr>
    <a:lvl3pPr marL="914400" algn="l" rtl="0" fontAlgn="base">
      <a:spcBef>
        <a:spcPct val="0"/>
      </a:spcBef>
      <a:spcAft>
        <a:spcPct val="0"/>
      </a:spcAft>
      <a:defRPr sz="1000" kern="1200">
        <a:solidFill>
          <a:schemeClr val="tx1"/>
        </a:solidFill>
        <a:latin typeface="Arial" pitchFamily="34" charset="0"/>
        <a:ea typeface="+mn-ea"/>
        <a:cs typeface="+mn-cs"/>
      </a:defRPr>
    </a:lvl3pPr>
    <a:lvl4pPr marL="1371600" algn="l" rtl="0" fontAlgn="base">
      <a:spcBef>
        <a:spcPct val="0"/>
      </a:spcBef>
      <a:spcAft>
        <a:spcPct val="0"/>
      </a:spcAft>
      <a:defRPr sz="1000" kern="1200">
        <a:solidFill>
          <a:schemeClr val="tx1"/>
        </a:solidFill>
        <a:latin typeface="Arial" pitchFamily="34" charset="0"/>
        <a:ea typeface="+mn-ea"/>
        <a:cs typeface="+mn-cs"/>
      </a:defRPr>
    </a:lvl4pPr>
    <a:lvl5pPr marL="1828800" algn="l" rtl="0" fontAlgn="base">
      <a:spcBef>
        <a:spcPct val="0"/>
      </a:spcBef>
      <a:spcAft>
        <a:spcPct val="0"/>
      </a:spcAft>
      <a:defRPr sz="1000" kern="1200">
        <a:solidFill>
          <a:schemeClr val="tx1"/>
        </a:solidFill>
        <a:latin typeface="Arial" pitchFamily="34" charset="0"/>
        <a:ea typeface="+mn-ea"/>
        <a:cs typeface="+mn-cs"/>
      </a:defRPr>
    </a:lvl5pPr>
    <a:lvl6pPr marL="2286000" algn="l" defTabSz="914400" rtl="0" eaLnBrk="1" latinLnBrk="0" hangingPunct="1">
      <a:defRPr sz="1000" kern="1200">
        <a:solidFill>
          <a:schemeClr val="tx1"/>
        </a:solidFill>
        <a:latin typeface="Arial" pitchFamily="34" charset="0"/>
        <a:ea typeface="+mn-ea"/>
        <a:cs typeface="+mn-cs"/>
      </a:defRPr>
    </a:lvl6pPr>
    <a:lvl7pPr marL="2743200" algn="l" defTabSz="914400" rtl="0" eaLnBrk="1" latinLnBrk="0" hangingPunct="1">
      <a:defRPr sz="1000" kern="1200">
        <a:solidFill>
          <a:schemeClr val="tx1"/>
        </a:solidFill>
        <a:latin typeface="Arial" pitchFamily="34" charset="0"/>
        <a:ea typeface="+mn-ea"/>
        <a:cs typeface="+mn-cs"/>
      </a:defRPr>
    </a:lvl7pPr>
    <a:lvl8pPr marL="3200400" algn="l" defTabSz="914400" rtl="0" eaLnBrk="1" latinLnBrk="0" hangingPunct="1">
      <a:defRPr sz="1000" kern="1200">
        <a:solidFill>
          <a:schemeClr val="tx1"/>
        </a:solidFill>
        <a:latin typeface="Arial" pitchFamily="34" charset="0"/>
        <a:ea typeface="+mn-ea"/>
        <a:cs typeface="+mn-cs"/>
      </a:defRPr>
    </a:lvl8pPr>
    <a:lvl9pPr marL="3657600" algn="l" defTabSz="914400" rtl="0" eaLnBrk="1" latinLnBrk="0" hangingPunct="1">
      <a:defRPr sz="10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4319">
          <p15:clr>
            <a:srgbClr val="A4A3A4"/>
          </p15:clr>
        </p15:guide>
        <p15:guide id="2" orient="horz" pos="435">
          <p15:clr>
            <a:srgbClr val="A4A3A4"/>
          </p15:clr>
        </p15:guide>
        <p15:guide id="3" orient="horz" pos="516">
          <p15:clr>
            <a:srgbClr val="A4A3A4"/>
          </p15:clr>
        </p15:guide>
        <p15:guide id="4" pos="2813">
          <p15:clr>
            <a:srgbClr val="A4A3A4"/>
          </p15:clr>
        </p15:guide>
        <p15:guide id="5" pos="5550">
          <p15:clr>
            <a:srgbClr val="A4A3A4"/>
          </p15:clr>
        </p15:guide>
        <p15:guide id="6" pos="302">
          <p15:clr>
            <a:srgbClr val="A4A3A4"/>
          </p15:clr>
        </p15:guide>
        <p15:guide id="7" pos="2733">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guide id="3" orient="horz" pos="2904">
          <p15:clr>
            <a:srgbClr val="A4A3A4"/>
          </p15:clr>
        </p15:guide>
        <p15:guide id="4"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97C667"/>
    <a:srgbClr val="97C067"/>
    <a:srgbClr val="004584"/>
    <a:srgbClr val="4F4F4F"/>
    <a:srgbClr val="6868F8"/>
    <a:srgbClr val="F0F4F6"/>
    <a:srgbClr val="CBCFD9"/>
    <a:srgbClr val="976F58"/>
    <a:srgbClr val="BFBFB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39" autoAdjust="0"/>
    <p:restoredTop sz="93257" autoAdjust="0"/>
  </p:normalViewPr>
  <p:slideViewPr>
    <p:cSldViewPr snapToGrid="0">
      <p:cViewPr>
        <p:scale>
          <a:sx n="78" d="100"/>
          <a:sy n="78" d="100"/>
        </p:scale>
        <p:origin x="-612" y="-198"/>
      </p:cViewPr>
      <p:guideLst>
        <p:guide orient="horz" pos="4319"/>
        <p:guide orient="horz" pos="435"/>
        <p:guide orient="horz" pos="516"/>
        <p:guide pos="2813"/>
        <p:guide pos="5550"/>
        <p:guide pos="302"/>
        <p:guide pos="2733"/>
      </p:guideLst>
    </p:cSldViewPr>
  </p:slideViewPr>
  <p:outlineViewPr>
    <p:cViewPr>
      <p:scale>
        <a:sx n="33" d="100"/>
        <a:sy n="33" d="100"/>
      </p:scale>
      <p:origin x="0" y="-27084"/>
    </p:cViewPr>
  </p:outlineViewPr>
  <p:notesTextViewPr>
    <p:cViewPr>
      <p:scale>
        <a:sx n="100" d="100"/>
        <a:sy n="100" d="100"/>
      </p:scale>
      <p:origin x="0" y="0"/>
    </p:cViewPr>
  </p:notesTextViewPr>
  <p:sorterViewPr>
    <p:cViewPr>
      <p:scale>
        <a:sx n="100" d="100"/>
        <a:sy n="100" d="100"/>
      </p:scale>
      <p:origin x="0" y="3084"/>
    </p:cViewPr>
  </p:sorterViewPr>
  <p:notesViewPr>
    <p:cSldViewPr snapToGrid="0">
      <p:cViewPr varScale="1">
        <p:scale>
          <a:sx n="67" d="100"/>
          <a:sy n="67" d="100"/>
        </p:scale>
        <p:origin x="-2148" y="-114"/>
      </p:cViewPr>
      <p:guideLst>
        <p:guide orient="horz" pos="3079"/>
        <p:guide orient="horz" pos="2957"/>
        <p:guide pos="2360"/>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5" name="Rectangle 5"/>
          <p:cNvSpPr>
            <a:spLocks noGrp="1" noChangeArrowheads="1"/>
          </p:cNvSpPr>
          <p:nvPr>
            <p:ph type="sldNum" sz="quarter" idx="3"/>
          </p:nvPr>
        </p:nvSpPr>
        <p:spPr bwMode="auto">
          <a:xfrm>
            <a:off x="4023092" y="8917422"/>
            <a:ext cx="3077739" cy="469424"/>
          </a:xfrm>
          <a:prstGeom prst="rect">
            <a:avLst/>
          </a:prstGeom>
          <a:noFill/>
          <a:ln w="9525">
            <a:noFill/>
            <a:miter lim="800000"/>
            <a:headEnd/>
            <a:tailEnd/>
          </a:ln>
          <a:effectLst/>
        </p:spPr>
        <p:txBody>
          <a:bodyPr vert="horz" wrap="square" lIns="94222" tIns="47111" rIns="94222" bIns="47111" numCol="1" anchor="b" anchorCtr="0" compatLnSpc="1">
            <a:prstTxWarp prst="textNoShape">
              <a:avLst/>
            </a:prstTxWarp>
          </a:bodyPr>
          <a:lstStyle>
            <a:lvl1pPr algn="r">
              <a:defRPr sz="1200" smtClean="0"/>
            </a:lvl1pPr>
          </a:lstStyle>
          <a:p>
            <a:pPr>
              <a:defRPr/>
            </a:pPr>
            <a:fld id="{B8BEC2F4-71E2-4B2A-8DEF-C8AD9D6B9A3D}" type="slidenum">
              <a:rPr lang="en-US"/>
              <a:pPr>
                <a:defRPr/>
              </a:pPr>
              <a:t>‹#›</a:t>
            </a:fld>
            <a:endParaRPr lang="en-US" dirty="0"/>
          </a:p>
        </p:txBody>
      </p:sp>
    </p:spTree>
    <p:extLst>
      <p:ext uri="{BB962C8B-B14F-4D97-AF65-F5344CB8AC3E}">
        <p14:creationId xmlns:p14="http://schemas.microsoft.com/office/powerpoint/2010/main" xmlns="" val="1693160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7739" cy="469424"/>
          </a:xfrm>
          <a:prstGeom prst="rect">
            <a:avLst/>
          </a:prstGeom>
          <a:noFill/>
          <a:ln w="9525">
            <a:noFill/>
            <a:miter lim="800000"/>
            <a:headEnd/>
            <a:tailEnd/>
          </a:ln>
          <a:effectLst/>
        </p:spPr>
        <p:txBody>
          <a:bodyPr vert="horz" wrap="square" lIns="94222" tIns="47111" rIns="94222" bIns="47111" numCol="1" anchor="t" anchorCtr="0" compatLnSpc="1">
            <a:prstTxWarp prst="textNoShape">
              <a:avLst/>
            </a:prstTxWarp>
          </a:bodyPr>
          <a:lstStyle>
            <a:lvl1pPr>
              <a:defRPr sz="1200" smtClean="0"/>
            </a:lvl1pPr>
          </a:lstStyle>
          <a:p>
            <a:pPr>
              <a:defRPr/>
            </a:pPr>
            <a:endParaRPr lang="en-US" dirty="0"/>
          </a:p>
        </p:txBody>
      </p:sp>
      <p:sp>
        <p:nvSpPr>
          <p:cNvPr id="7171" name="Rectangle 3"/>
          <p:cNvSpPr>
            <a:spLocks noGrp="1" noChangeArrowheads="1"/>
          </p:cNvSpPr>
          <p:nvPr>
            <p:ph type="dt" idx="1"/>
          </p:nvPr>
        </p:nvSpPr>
        <p:spPr bwMode="auto">
          <a:xfrm>
            <a:off x="4023092" y="0"/>
            <a:ext cx="3077739" cy="469424"/>
          </a:xfrm>
          <a:prstGeom prst="rect">
            <a:avLst/>
          </a:prstGeom>
          <a:noFill/>
          <a:ln w="9525">
            <a:noFill/>
            <a:miter lim="800000"/>
            <a:headEnd/>
            <a:tailEnd/>
          </a:ln>
          <a:effectLst/>
        </p:spPr>
        <p:txBody>
          <a:bodyPr vert="horz" wrap="square" lIns="94222" tIns="47111" rIns="94222" bIns="47111" numCol="1" anchor="t" anchorCtr="0" compatLnSpc="1">
            <a:prstTxWarp prst="textNoShape">
              <a:avLst/>
            </a:prstTxWarp>
          </a:bodyPr>
          <a:lstStyle>
            <a:lvl1pPr algn="r">
              <a:defRPr sz="1200" smtClean="0"/>
            </a:lvl1pPr>
          </a:lstStyle>
          <a:p>
            <a:pPr>
              <a:defRPr/>
            </a:pPr>
            <a:endParaRPr lang="en-US" dirty="0"/>
          </a:p>
        </p:txBody>
      </p:sp>
      <p:sp>
        <p:nvSpPr>
          <p:cNvPr id="53252" name="Rectangle 4"/>
          <p:cNvSpPr>
            <a:spLocks noGrp="1" noRot="1" noChangeAspect="1" noChangeArrowheads="1" noTextEdit="1"/>
          </p:cNvSpPr>
          <p:nvPr>
            <p:ph type="sldImg" idx="2"/>
          </p:nvPr>
        </p:nvSpPr>
        <p:spPr bwMode="auto">
          <a:xfrm>
            <a:off x="1203325" y="704850"/>
            <a:ext cx="4695825" cy="3521075"/>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10248" y="4459526"/>
            <a:ext cx="5681980" cy="4224814"/>
          </a:xfrm>
          <a:prstGeom prst="rect">
            <a:avLst/>
          </a:prstGeom>
          <a:noFill/>
          <a:ln w="9525">
            <a:noFill/>
            <a:miter lim="800000"/>
            <a:headEnd/>
            <a:tailEnd/>
          </a:ln>
          <a:effectLst/>
        </p:spPr>
        <p:txBody>
          <a:bodyPr vert="horz" wrap="square" lIns="94222" tIns="47111" rIns="94222" bIns="4711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917422"/>
            <a:ext cx="3077739" cy="469424"/>
          </a:xfrm>
          <a:prstGeom prst="rect">
            <a:avLst/>
          </a:prstGeom>
          <a:noFill/>
          <a:ln w="9525">
            <a:noFill/>
            <a:miter lim="800000"/>
            <a:headEnd/>
            <a:tailEnd/>
          </a:ln>
          <a:effectLst/>
        </p:spPr>
        <p:txBody>
          <a:bodyPr vert="horz" wrap="square" lIns="94222" tIns="47111" rIns="94222" bIns="47111" numCol="1" anchor="b" anchorCtr="0" compatLnSpc="1">
            <a:prstTxWarp prst="textNoShape">
              <a:avLst/>
            </a:prstTxWarp>
          </a:bodyPr>
          <a:lstStyle>
            <a:lvl1pPr>
              <a:defRPr sz="1200" smtClean="0"/>
            </a:lvl1pPr>
          </a:lstStyle>
          <a:p>
            <a:pPr>
              <a:defRPr/>
            </a:pPr>
            <a:endParaRPr lang="en-US" dirty="0"/>
          </a:p>
        </p:txBody>
      </p:sp>
      <p:sp>
        <p:nvSpPr>
          <p:cNvPr id="7175" name="Rectangle 7"/>
          <p:cNvSpPr>
            <a:spLocks noGrp="1" noChangeArrowheads="1"/>
          </p:cNvSpPr>
          <p:nvPr>
            <p:ph type="sldNum" sz="quarter" idx="5"/>
          </p:nvPr>
        </p:nvSpPr>
        <p:spPr bwMode="auto">
          <a:xfrm>
            <a:off x="4023092" y="8917422"/>
            <a:ext cx="3077739" cy="469424"/>
          </a:xfrm>
          <a:prstGeom prst="rect">
            <a:avLst/>
          </a:prstGeom>
          <a:noFill/>
          <a:ln w="9525">
            <a:noFill/>
            <a:miter lim="800000"/>
            <a:headEnd/>
            <a:tailEnd/>
          </a:ln>
          <a:effectLst/>
        </p:spPr>
        <p:txBody>
          <a:bodyPr vert="horz" wrap="square" lIns="94222" tIns="47111" rIns="94222" bIns="47111" numCol="1" anchor="b" anchorCtr="0" compatLnSpc="1">
            <a:prstTxWarp prst="textNoShape">
              <a:avLst/>
            </a:prstTxWarp>
          </a:bodyPr>
          <a:lstStyle>
            <a:lvl1pPr algn="r">
              <a:defRPr sz="1200" smtClean="0"/>
            </a:lvl1pPr>
          </a:lstStyle>
          <a:p>
            <a:pPr>
              <a:defRPr/>
            </a:pPr>
            <a:fld id="{EC6DCDCF-3011-43F5-95CB-D48649744064}" type="slidenum">
              <a:rPr lang="en-US"/>
              <a:pPr>
                <a:defRPr/>
              </a:pPr>
              <a:t>‹#›</a:t>
            </a:fld>
            <a:endParaRPr lang="en-US" dirty="0"/>
          </a:p>
        </p:txBody>
      </p:sp>
    </p:spTree>
    <p:extLst>
      <p:ext uri="{BB962C8B-B14F-4D97-AF65-F5344CB8AC3E}">
        <p14:creationId xmlns:p14="http://schemas.microsoft.com/office/powerpoint/2010/main" xmlns="" val="40778847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C6DCDCF-3011-43F5-95CB-D48649744064}" type="slidenum">
              <a:rPr lang="en-US" smtClean="0"/>
              <a:pPr>
                <a:defRPr/>
              </a:pPr>
              <a:t>2</a:t>
            </a:fld>
            <a:endParaRPr lang="en-US" dirty="0"/>
          </a:p>
        </p:txBody>
      </p:sp>
    </p:spTree>
    <p:extLst>
      <p:ext uri="{BB962C8B-B14F-4D97-AF65-F5344CB8AC3E}">
        <p14:creationId xmlns:p14="http://schemas.microsoft.com/office/powerpoint/2010/main" xmlns="" val="4264013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C6DCDCF-3011-43F5-95CB-D48649744064}" type="slidenum">
              <a:rPr lang="en-US" smtClean="0"/>
              <a:pPr>
                <a:defRPr/>
              </a:pPr>
              <a:t>3</a:t>
            </a:fld>
            <a:endParaRPr lang="en-US" dirty="0"/>
          </a:p>
        </p:txBody>
      </p:sp>
    </p:spTree>
    <p:extLst>
      <p:ext uri="{BB962C8B-B14F-4D97-AF65-F5344CB8AC3E}">
        <p14:creationId xmlns:p14="http://schemas.microsoft.com/office/powerpoint/2010/main" xmlns="" val="4264013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016" indent="-175016">
              <a:buFontTx/>
              <a:buChar char="-"/>
            </a:pPr>
            <a:endParaRPr lang="en-US" dirty="0"/>
          </a:p>
        </p:txBody>
      </p:sp>
      <p:sp>
        <p:nvSpPr>
          <p:cNvPr id="4" name="Slide Number Placeholder 3"/>
          <p:cNvSpPr>
            <a:spLocks noGrp="1"/>
          </p:cNvSpPr>
          <p:nvPr>
            <p:ph type="sldNum" sz="quarter" idx="10"/>
          </p:nvPr>
        </p:nvSpPr>
        <p:spPr/>
        <p:txBody>
          <a:bodyPr/>
          <a:lstStyle/>
          <a:p>
            <a:pPr>
              <a:defRPr/>
            </a:pPr>
            <a:fld id="{EC6DCDCF-3011-43F5-95CB-D48649744064}" type="slidenum">
              <a:rPr lang="en-US" smtClean="0"/>
              <a:pPr>
                <a:defRPr/>
              </a:pPr>
              <a:t>4</a:t>
            </a:fld>
            <a:endParaRPr lang="en-US" dirty="0"/>
          </a:p>
        </p:txBody>
      </p:sp>
    </p:spTree>
    <p:extLst>
      <p:ext uri="{BB962C8B-B14F-4D97-AF65-F5344CB8AC3E}">
        <p14:creationId xmlns:p14="http://schemas.microsoft.com/office/powerpoint/2010/main" xmlns="" val="4264013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C6DCDCF-3011-43F5-95CB-D48649744064}" type="slidenum">
              <a:rPr lang="en-US" smtClean="0"/>
              <a:pPr>
                <a:defRPr/>
              </a:pPr>
              <a:t>5</a:t>
            </a:fld>
            <a:endParaRPr lang="en-US" dirty="0"/>
          </a:p>
        </p:txBody>
      </p:sp>
    </p:spTree>
    <p:extLst>
      <p:ext uri="{BB962C8B-B14F-4D97-AF65-F5344CB8AC3E}">
        <p14:creationId xmlns:p14="http://schemas.microsoft.com/office/powerpoint/2010/main" xmlns="" val="4264013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C6DCDCF-3011-43F5-95CB-D48649744064}" type="slidenum">
              <a:rPr lang="en-US" smtClean="0"/>
              <a:pPr>
                <a:defRPr/>
              </a:pPr>
              <a:t>6</a:t>
            </a:fld>
            <a:endParaRPr lang="en-US" dirty="0"/>
          </a:p>
        </p:txBody>
      </p:sp>
    </p:spTree>
    <p:extLst>
      <p:ext uri="{BB962C8B-B14F-4D97-AF65-F5344CB8AC3E}">
        <p14:creationId xmlns:p14="http://schemas.microsoft.com/office/powerpoint/2010/main" xmlns="" val="4264013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C6DCDCF-3011-43F5-95CB-D48649744064}" type="slidenum">
              <a:rPr lang="en-US" smtClean="0"/>
              <a:pPr>
                <a:defRPr/>
              </a:pPr>
              <a:t>7</a:t>
            </a:fld>
            <a:endParaRPr lang="en-US" dirty="0"/>
          </a:p>
        </p:txBody>
      </p:sp>
    </p:spTree>
    <p:extLst>
      <p:ext uri="{BB962C8B-B14F-4D97-AF65-F5344CB8AC3E}">
        <p14:creationId xmlns:p14="http://schemas.microsoft.com/office/powerpoint/2010/main" xmlns="" val="4264013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C6DCDCF-3011-43F5-95CB-D48649744064}" type="slidenum">
              <a:rPr lang="en-US" smtClean="0"/>
              <a:pPr>
                <a:defRPr/>
              </a:pPr>
              <a:t>8</a:t>
            </a:fld>
            <a:endParaRPr lang="en-US" dirty="0"/>
          </a:p>
        </p:txBody>
      </p:sp>
    </p:spTree>
    <p:extLst>
      <p:ext uri="{BB962C8B-B14F-4D97-AF65-F5344CB8AC3E}">
        <p14:creationId xmlns:p14="http://schemas.microsoft.com/office/powerpoint/2010/main" xmlns="" val="4264013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C6DCDCF-3011-43F5-95CB-D48649744064}" type="slidenum">
              <a:rPr lang="en-US" smtClean="0"/>
              <a:pPr>
                <a:defRPr/>
              </a:pPr>
              <a:t>9</a:t>
            </a:fld>
            <a:endParaRPr lang="en-US" dirty="0"/>
          </a:p>
        </p:txBody>
      </p:sp>
    </p:spTree>
    <p:extLst>
      <p:ext uri="{BB962C8B-B14F-4D97-AF65-F5344CB8AC3E}">
        <p14:creationId xmlns:p14="http://schemas.microsoft.com/office/powerpoint/2010/main" xmlns="" val="4264013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C6DCDCF-3011-43F5-95CB-D48649744064}" type="slidenum">
              <a:rPr lang="en-US" smtClean="0"/>
              <a:pPr>
                <a:defRPr/>
              </a:pPr>
              <a:t>10</a:t>
            </a:fld>
            <a:endParaRPr lang="en-US" dirty="0"/>
          </a:p>
        </p:txBody>
      </p:sp>
    </p:spTree>
    <p:extLst>
      <p:ext uri="{BB962C8B-B14F-4D97-AF65-F5344CB8AC3E}">
        <p14:creationId xmlns:p14="http://schemas.microsoft.com/office/powerpoint/2010/main" xmlns="" val="1043498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Subtitl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stretch>
            <a:fillRect/>
          </a:stretch>
        </p:blipFill>
        <p:spPr>
          <a:xfrm>
            <a:off x="-134376" y="-104588"/>
            <a:ext cx="9417750" cy="7067176"/>
          </a:xfrm>
          <a:prstGeom prst="rect">
            <a:avLst/>
          </a:prstGeom>
        </p:spPr>
      </p:pic>
      <p:pic>
        <p:nvPicPr>
          <p:cNvPr id="2" name="Picture 1" descr="EnerNOClogo_Basic_W.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45831" y="354623"/>
            <a:ext cx="4114800" cy="728472"/>
          </a:xfrm>
          <a:prstGeom prst="rect">
            <a:avLst/>
          </a:prstGeom>
        </p:spPr>
      </p:pic>
      <p:sp>
        <p:nvSpPr>
          <p:cNvPr id="3074" name="Rectangle 2"/>
          <p:cNvSpPr>
            <a:spLocks noGrp="1" noChangeArrowheads="1"/>
          </p:cNvSpPr>
          <p:nvPr>
            <p:ph type="ctrTitle"/>
          </p:nvPr>
        </p:nvSpPr>
        <p:spPr>
          <a:xfrm>
            <a:off x="2217225" y="4522243"/>
            <a:ext cx="5542207" cy="385680"/>
          </a:xfrm>
        </p:spPr>
        <p:txBody>
          <a:bodyPr lIns="182880" anchor="t" anchorCtr="0"/>
          <a:lstStyle>
            <a:lvl1pPr algn="l">
              <a:defRPr sz="2400" b="0" i="0" cap="none">
                <a:solidFill>
                  <a:schemeClr val="bg1"/>
                </a:solidFill>
              </a:defRPr>
            </a:lvl1pPr>
          </a:lstStyle>
          <a:p>
            <a:r>
              <a:rPr lang="en-US" smtClean="0"/>
              <a:t>Click to edit Master title style</a:t>
            </a:r>
            <a:endParaRPr lang="en-US" dirty="0"/>
          </a:p>
        </p:txBody>
      </p:sp>
      <p:sp>
        <p:nvSpPr>
          <p:cNvPr id="3075" name="Rectangle 3"/>
          <p:cNvSpPr>
            <a:spLocks noGrp="1" noChangeArrowheads="1"/>
          </p:cNvSpPr>
          <p:nvPr>
            <p:ph type="subTitle" idx="1" hasCustomPrompt="1"/>
          </p:nvPr>
        </p:nvSpPr>
        <p:spPr>
          <a:xfrm>
            <a:off x="2207661" y="5039449"/>
            <a:ext cx="5543550" cy="289823"/>
          </a:xfrm>
          <a:prstGeom prst="rect">
            <a:avLst/>
          </a:prstGeom>
          <a:ln algn="ctr"/>
        </p:spPr>
        <p:txBody>
          <a:bodyPr lIns="182880" anchor="t" anchorCtr="0">
            <a:spAutoFit/>
          </a:bodyPr>
          <a:lstStyle>
            <a:lvl1pPr marL="0" marR="0" indent="0" algn="l" defTabSz="914400" rtl="0" eaLnBrk="1" fontAlgn="base" latinLnBrk="0" hangingPunct="1">
              <a:lnSpc>
                <a:spcPct val="90000"/>
              </a:lnSpc>
              <a:spcBef>
                <a:spcPct val="0"/>
              </a:spcBef>
              <a:spcAft>
                <a:spcPts val="800"/>
              </a:spcAft>
              <a:buClrTx/>
              <a:buSzTx/>
              <a:buFontTx/>
              <a:buNone/>
              <a:tabLst/>
              <a:defRPr sz="1400" b="0" i="0" baseline="0">
                <a:solidFill>
                  <a:schemeClr val="tx2">
                    <a:lumMod val="20000"/>
                    <a:lumOff val="80000"/>
                  </a:schemeClr>
                </a:solidFill>
              </a:defRPr>
            </a:lvl1pPr>
          </a:lstStyle>
          <a:p>
            <a:pPr lvl="0"/>
            <a:r>
              <a:rPr lang="en-US" dirty="0" smtClean="0"/>
              <a:t>Master Subtitle Style | August 12, 2012</a:t>
            </a:r>
          </a:p>
        </p:txBody>
      </p:sp>
      <p:sp>
        <p:nvSpPr>
          <p:cNvPr id="8" name="Rectangle 7"/>
          <p:cNvSpPr/>
          <p:nvPr userDrawn="1"/>
        </p:nvSpPr>
        <p:spPr>
          <a:xfrm>
            <a:off x="2155153" y="4553046"/>
            <a:ext cx="122656" cy="782698"/>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5647728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sic Slide with Subtitle">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457200" y="421461"/>
            <a:ext cx="8232472" cy="36684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7" name="Text Placeholder 3"/>
          <p:cNvSpPr>
            <a:spLocks noGrp="1"/>
          </p:cNvSpPr>
          <p:nvPr>
            <p:ph type="body" sz="quarter" idx="10" hasCustomPrompt="1"/>
          </p:nvPr>
        </p:nvSpPr>
        <p:spPr>
          <a:xfrm>
            <a:off x="457200" y="822960"/>
            <a:ext cx="8232472" cy="572454"/>
          </a:xfrm>
        </p:spPr>
        <p:txBody>
          <a:bodyPr/>
          <a:lstStyle>
            <a:lvl1pPr marL="0" indent="0">
              <a:buFontTx/>
              <a:buNone/>
              <a:defRPr sz="1600" baseline="0">
                <a:solidFill>
                  <a:schemeClr val="tx2"/>
                </a:solidFill>
                <a:latin typeface="+mj-lt"/>
              </a:defRPr>
            </a:lvl1pPr>
          </a:lstStyle>
          <a:p>
            <a:pPr lvl="0"/>
            <a:r>
              <a:rPr lang="en-US" dirty="0" smtClean="0"/>
              <a:t>Subtitle—Two lines maximum</a:t>
            </a:r>
          </a:p>
        </p:txBody>
      </p:sp>
      <p:sp>
        <p:nvSpPr>
          <p:cNvPr id="8" name="Content Placeholder 7"/>
          <p:cNvSpPr>
            <a:spLocks noGrp="1"/>
          </p:cNvSpPr>
          <p:nvPr>
            <p:ph sz="quarter" idx="12"/>
          </p:nvPr>
        </p:nvSpPr>
        <p:spPr>
          <a:xfrm>
            <a:off x="457199" y="1600200"/>
            <a:ext cx="8232473" cy="452628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5624760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sic Slide without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7"/>
          <p:cNvSpPr>
            <a:spLocks noGrp="1"/>
          </p:cNvSpPr>
          <p:nvPr>
            <p:ph sz="quarter" idx="12"/>
          </p:nvPr>
        </p:nvSpPr>
        <p:spPr>
          <a:xfrm>
            <a:off x="457199" y="1600200"/>
            <a:ext cx="8232473" cy="452628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1671509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3"/>
          <p:cNvSpPr>
            <a:spLocks noGrp="1"/>
          </p:cNvSpPr>
          <p:nvPr>
            <p:ph type="body" sz="quarter" idx="10" hasCustomPrompt="1"/>
          </p:nvPr>
        </p:nvSpPr>
        <p:spPr>
          <a:xfrm>
            <a:off x="457200" y="822960"/>
            <a:ext cx="8232472" cy="572454"/>
          </a:xfrm>
        </p:spPr>
        <p:txBody>
          <a:bodyPr/>
          <a:lstStyle>
            <a:lvl1pPr marL="0" indent="0">
              <a:buFontTx/>
              <a:buNone/>
              <a:defRPr sz="1600" baseline="0">
                <a:solidFill>
                  <a:schemeClr val="tx2"/>
                </a:solidFill>
                <a:latin typeface="+mj-lt"/>
              </a:defRPr>
            </a:lvl1pPr>
          </a:lstStyle>
          <a:p>
            <a:pPr lvl="0"/>
            <a:r>
              <a:rPr lang="en-US" dirty="0" smtClean="0"/>
              <a:t>Subtitle—Two lines maximum</a:t>
            </a:r>
          </a:p>
        </p:txBody>
      </p:sp>
      <p:sp>
        <p:nvSpPr>
          <p:cNvPr id="8" name="Content Placeholder 7"/>
          <p:cNvSpPr>
            <a:spLocks noGrp="1"/>
          </p:cNvSpPr>
          <p:nvPr>
            <p:ph sz="quarter" idx="12"/>
          </p:nvPr>
        </p:nvSpPr>
        <p:spPr>
          <a:xfrm>
            <a:off x="457200" y="1600200"/>
            <a:ext cx="3977640" cy="452628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7"/>
          <p:cNvSpPr>
            <a:spLocks noGrp="1"/>
          </p:cNvSpPr>
          <p:nvPr>
            <p:ph sz="quarter" idx="13"/>
          </p:nvPr>
        </p:nvSpPr>
        <p:spPr>
          <a:xfrm>
            <a:off x="4710126" y="1600200"/>
            <a:ext cx="3977640" cy="452628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7851419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Slide with Divi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3"/>
          <p:cNvSpPr>
            <a:spLocks noGrp="1"/>
          </p:cNvSpPr>
          <p:nvPr>
            <p:ph type="body" sz="quarter" idx="10" hasCustomPrompt="1"/>
          </p:nvPr>
        </p:nvSpPr>
        <p:spPr>
          <a:xfrm>
            <a:off x="457200" y="822960"/>
            <a:ext cx="8232472" cy="572454"/>
          </a:xfrm>
        </p:spPr>
        <p:txBody>
          <a:bodyPr/>
          <a:lstStyle>
            <a:lvl1pPr marL="0" indent="0">
              <a:buFontTx/>
              <a:buNone/>
              <a:defRPr sz="1600" baseline="0">
                <a:solidFill>
                  <a:schemeClr val="tx2"/>
                </a:solidFill>
                <a:latin typeface="+mj-lt"/>
              </a:defRPr>
            </a:lvl1pPr>
          </a:lstStyle>
          <a:p>
            <a:pPr lvl="0"/>
            <a:r>
              <a:rPr lang="en-US" dirty="0" smtClean="0"/>
              <a:t>Subtitle—Two lines maximum</a:t>
            </a:r>
          </a:p>
        </p:txBody>
      </p:sp>
      <p:sp>
        <p:nvSpPr>
          <p:cNvPr id="4" name="Content Placeholder 7"/>
          <p:cNvSpPr>
            <a:spLocks noGrp="1"/>
          </p:cNvSpPr>
          <p:nvPr>
            <p:ph sz="quarter" idx="12"/>
          </p:nvPr>
        </p:nvSpPr>
        <p:spPr>
          <a:xfrm>
            <a:off x="457200" y="1600200"/>
            <a:ext cx="3977640" cy="452628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7"/>
          <p:cNvSpPr>
            <a:spLocks noGrp="1"/>
          </p:cNvSpPr>
          <p:nvPr>
            <p:ph sz="quarter" idx="13"/>
          </p:nvPr>
        </p:nvSpPr>
        <p:spPr>
          <a:xfrm>
            <a:off x="4710126" y="1600200"/>
            <a:ext cx="3977640" cy="452628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a:off x="4572483" y="1604308"/>
            <a:ext cx="0" cy="452047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36029088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hasCustomPrompt="1"/>
          </p:nvPr>
        </p:nvSpPr>
        <p:spPr>
          <a:xfrm>
            <a:off x="457200" y="822960"/>
            <a:ext cx="8232472" cy="572454"/>
          </a:xfrm>
        </p:spPr>
        <p:txBody>
          <a:bodyPr/>
          <a:lstStyle>
            <a:lvl1pPr marL="0" indent="0">
              <a:buFontTx/>
              <a:buNone/>
              <a:defRPr sz="1600" baseline="0">
                <a:solidFill>
                  <a:schemeClr val="tx2"/>
                </a:solidFill>
                <a:latin typeface="+mj-lt"/>
              </a:defRPr>
            </a:lvl1pPr>
          </a:lstStyle>
          <a:p>
            <a:pPr lvl="0"/>
            <a:r>
              <a:rPr lang="en-US" dirty="0" smtClean="0"/>
              <a:t>Subtitle—Two lines maximum</a:t>
            </a:r>
          </a:p>
        </p:txBody>
      </p:sp>
    </p:spTree>
    <p:extLst>
      <p:ext uri="{BB962C8B-B14F-4D97-AF65-F5344CB8AC3E}">
        <p14:creationId xmlns:p14="http://schemas.microsoft.com/office/powerpoint/2010/main" xmlns="" val="42664876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126248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7" name="Picture 6" descr="Untitled-1-04.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38451" y="-111760"/>
            <a:ext cx="9416526" cy="7081520"/>
          </a:xfrm>
          <a:prstGeom prst="rect">
            <a:avLst/>
          </a:prstGeom>
        </p:spPr>
      </p:pic>
      <p:sp>
        <p:nvSpPr>
          <p:cNvPr id="10" name="Rectangle 9"/>
          <p:cNvSpPr/>
          <p:nvPr userDrawn="1"/>
        </p:nvSpPr>
        <p:spPr>
          <a:xfrm>
            <a:off x="8584980" y="3876679"/>
            <a:ext cx="121698" cy="1927759"/>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 name="Text Placeholder 2"/>
          <p:cNvSpPr>
            <a:spLocks noGrp="1"/>
          </p:cNvSpPr>
          <p:nvPr>
            <p:ph type="body" sz="quarter" idx="10" hasCustomPrompt="1"/>
          </p:nvPr>
        </p:nvSpPr>
        <p:spPr>
          <a:xfrm>
            <a:off x="2873376" y="3701598"/>
            <a:ext cx="5573713" cy="504642"/>
          </a:xfrm>
        </p:spPr>
        <p:txBody>
          <a:bodyPr/>
          <a:lstStyle>
            <a:lvl1pPr marL="0" indent="0" algn="r">
              <a:lnSpc>
                <a:spcPct val="150000"/>
              </a:lnSpc>
              <a:buFontTx/>
              <a:buNone/>
              <a:defRPr sz="1800" baseline="0">
                <a:solidFill>
                  <a:srgbClr val="383935"/>
                </a:solidFill>
              </a:defRPr>
            </a:lvl1pPr>
            <a:lvl2pPr marL="174625" indent="0" algn="r">
              <a:lnSpc>
                <a:spcPct val="150000"/>
              </a:lnSpc>
              <a:buFontTx/>
              <a:buNone/>
              <a:defRPr sz="1400">
                <a:solidFill>
                  <a:srgbClr val="383935"/>
                </a:solidFill>
              </a:defRPr>
            </a:lvl2pPr>
            <a:lvl3pPr marL="347662" indent="0" algn="r">
              <a:lnSpc>
                <a:spcPct val="150000"/>
              </a:lnSpc>
              <a:buFontTx/>
              <a:buNone/>
              <a:defRPr sz="1400">
                <a:solidFill>
                  <a:srgbClr val="383935"/>
                </a:solidFill>
              </a:defRPr>
            </a:lvl3pPr>
            <a:lvl4pPr marL="571500" indent="0" algn="r">
              <a:lnSpc>
                <a:spcPct val="150000"/>
              </a:lnSpc>
              <a:buFontTx/>
              <a:buNone/>
              <a:defRPr sz="1400">
                <a:solidFill>
                  <a:srgbClr val="383935"/>
                </a:solidFill>
              </a:defRPr>
            </a:lvl4pPr>
            <a:lvl5pPr marL="798512" indent="0" algn="r">
              <a:lnSpc>
                <a:spcPct val="150000"/>
              </a:lnSpc>
              <a:buFontTx/>
              <a:buNone/>
              <a:defRPr sz="1400" baseline="0">
                <a:solidFill>
                  <a:srgbClr val="383935"/>
                </a:solidFill>
              </a:defRPr>
            </a:lvl5pPr>
          </a:lstStyle>
          <a:p>
            <a:pPr lvl="0"/>
            <a:r>
              <a:rPr lang="en-US" dirty="0" smtClean="0"/>
              <a:t>Name of Presenter</a:t>
            </a:r>
          </a:p>
        </p:txBody>
      </p:sp>
      <p:sp>
        <p:nvSpPr>
          <p:cNvPr id="8" name="Text Placeholder 2"/>
          <p:cNvSpPr>
            <a:spLocks noGrp="1"/>
          </p:cNvSpPr>
          <p:nvPr>
            <p:ph type="body" sz="quarter" idx="11" hasCustomPrompt="1"/>
          </p:nvPr>
        </p:nvSpPr>
        <p:spPr>
          <a:xfrm>
            <a:off x="2873376" y="4216400"/>
            <a:ext cx="5573713" cy="1625600"/>
          </a:xfrm>
        </p:spPr>
        <p:txBody>
          <a:bodyPr/>
          <a:lstStyle>
            <a:lvl1pPr marL="0" indent="0" algn="r">
              <a:lnSpc>
                <a:spcPct val="150000"/>
              </a:lnSpc>
              <a:buFontTx/>
              <a:buNone/>
              <a:defRPr sz="1400" baseline="0">
                <a:solidFill>
                  <a:srgbClr val="383935"/>
                </a:solidFill>
              </a:defRPr>
            </a:lvl1pPr>
            <a:lvl2pPr marL="174625" indent="0" algn="r">
              <a:lnSpc>
                <a:spcPct val="150000"/>
              </a:lnSpc>
              <a:buFontTx/>
              <a:buNone/>
              <a:defRPr sz="1400">
                <a:solidFill>
                  <a:srgbClr val="383935"/>
                </a:solidFill>
              </a:defRPr>
            </a:lvl2pPr>
            <a:lvl3pPr marL="347662" indent="0" algn="r">
              <a:lnSpc>
                <a:spcPct val="150000"/>
              </a:lnSpc>
              <a:buFontTx/>
              <a:buNone/>
              <a:defRPr sz="1400">
                <a:solidFill>
                  <a:srgbClr val="383935"/>
                </a:solidFill>
              </a:defRPr>
            </a:lvl3pPr>
            <a:lvl4pPr marL="571500" indent="0" algn="r">
              <a:lnSpc>
                <a:spcPct val="150000"/>
              </a:lnSpc>
              <a:buFontTx/>
              <a:buNone/>
              <a:defRPr sz="1400">
                <a:solidFill>
                  <a:srgbClr val="383935"/>
                </a:solidFill>
              </a:defRPr>
            </a:lvl4pPr>
            <a:lvl5pPr marL="798512" indent="0" algn="r">
              <a:lnSpc>
                <a:spcPct val="150000"/>
              </a:lnSpc>
              <a:buFontTx/>
              <a:buNone/>
              <a:defRPr sz="1400" baseline="0">
                <a:solidFill>
                  <a:srgbClr val="383935"/>
                </a:solidFill>
              </a:defRPr>
            </a:lvl5pPr>
          </a:lstStyle>
          <a:p>
            <a:pPr lvl="0"/>
            <a:r>
              <a:rPr lang="en-US" dirty="0" smtClean="0"/>
              <a:t>Title</a:t>
            </a:r>
          </a:p>
          <a:p>
            <a:pPr lvl="0"/>
            <a:r>
              <a:rPr lang="en-US" dirty="0" smtClean="0"/>
              <a:t>Phone number</a:t>
            </a:r>
          </a:p>
          <a:p>
            <a:pPr lvl="0"/>
            <a:r>
              <a:rPr lang="en-US" dirty="0" smtClean="0"/>
              <a:t>Email address</a:t>
            </a:r>
          </a:p>
          <a:p>
            <a:pPr lvl="0"/>
            <a:r>
              <a:rPr lang="en-US" dirty="0" smtClean="0"/>
              <a:t>Web address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45831" y="354623"/>
            <a:ext cx="4114800" cy="728472"/>
          </a:xfrm>
          <a:prstGeom prst="rect">
            <a:avLst/>
          </a:prstGeom>
        </p:spPr>
      </p:pic>
    </p:spTree>
    <p:extLst>
      <p:ext uri="{BB962C8B-B14F-4D97-AF65-F5344CB8AC3E}">
        <p14:creationId xmlns:p14="http://schemas.microsoft.com/office/powerpoint/2010/main" xmlns="" val="13914705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with Subtitl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stretch>
            <a:fillRect/>
          </a:stretch>
        </p:blipFill>
        <p:spPr>
          <a:xfrm>
            <a:off x="-134376" y="-104588"/>
            <a:ext cx="9417750" cy="7067176"/>
          </a:xfrm>
          <a:prstGeom prst="rect">
            <a:avLst/>
          </a:prstGeom>
        </p:spPr>
      </p:pic>
      <p:pic>
        <p:nvPicPr>
          <p:cNvPr id="2" name="Picture 1" descr="EnerNOClogo_Basic_W.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45831" y="354623"/>
            <a:ext cx="4114800" cy="728472"/>
          </a:xfrm>
          <a:prstGeom prst="rect">
            <a:avLst/>
          </a:prstGeom>
        </p:spPr>
      </p:pic>
      <p:sp>
        <p:nvSpPr>
          <p:cNvPr id="3074" name="Rectangle 2"/>
          <p:cNvSpPr>
            <a:spLocks noGrp="1" noChangeArrowheads="1"/>
          </p:cNvSpPr>
          <p:nvPr>
            <p:ph type="ctrTitle"/>
          </p:nvPr>
        </p:nvSpPr>
        <p:spPr>
          <a:xfrm>
            <a:off x="2217225" y="4522243"/>
            <a:ext cx="5542207" cy="385680"/>
          </a:xfrm>
        </p:spPr>
        <p:txBody>
          <a:bodyPr lIns="182880" anchor="t" anchorCtr="0"/>
          <a:lstStyle>
            <a:lvl1pPr algn="l">
              <a:defRPr sz="2400" b="0" i="0" cap="none">
                <a:solidFill>
                  <a:schemeClr val="bg1"/>
                </a:solidFill>
              </a:defRPr>
            </a:lvl1pPr>
          </a:lstStyle>
          <a:p>
            <a:r>
              <a:rPr lang="en-US" smtClean="0"/>
              <a:t>Click to edit Master title style</a:t>
            </a:r>
            <a:endParaRPr lang="en-US" dirty="0"/>
          </a:p>
        </p:txBody>
      </p:sp>
      <p:sp>
        <p:nvSpPr>
          <p:cNvPr id="3075" name="Rectangle 3"/>
          <p:cNvSpPr>
            <a:spLocks noGrp="1" noChangeArrowheads="1"/>
          </p:cNvSpPr>
          <p:nvPr>
            <p:ph type="subTitle" idx="1" hasCustomPrompt="1"/>
          </p:nvPr>
        </p:nvSpPr>
        <p:spPr>
          <a:xfrm>
            <a:off x="2207661" y="5039449"/>
            <a:ext cx="5543550" cy="289823"/>
          </a:xfrm>
          <a:prstGeom prst="rect">
            <a:avLst/>
          </a:prstGeom>
          <a:ln algn="ctr"/>
        </p:spPr>
        <p:txBody>
          <a:bodyPr lIns="182880" anchor="t" anchorCtr="0">
            <a:spAutoFit/>
          </a:bodyPr>
          <a:lstStyle>
            <a:lvl1pPr marL="0" marR="0" indent="0" algn="l" defTabSz="914400" rtl="0" eaLnBrk="1" fontAlgn="base" latinLnBrk="0" hangingPunct="1">
              <a:lnSpc>
                <a:spcPct val="90000"/>
              </a:lnSpc>
              <a:spcBef>
                <a:spcPct val="0"/>
              </a:spcBef>
              <a:spcAft>
                <a:spcPts val="800"/>
              </a:spcAft>
              <a:buClrTx/>
              <a:buSzTx/>
              <a:buFontTx/>
              <a:buNone/>
              <a:tabLst/>
              <a:defRPr sz="1400" b="0" i="0" baseline="0">
                <a:solidFill>
                  <a:schemeClr val="tx2">
                    <a:lumMod val="20000"/>
                    <a:lumOff val="80000"/>
                  </a:schemeClr>
                </a:solidFill>
              </a:defRPr>
            </a:lvl1pPr>
          </a:lstStyle>
          <a:p>
            <a:pPr lvl="0"/>
            <a:r>
              <a:rPr lang="en-US" dirty="0" smtClean="0"/>
              <a:t>Master Subtitle Style | August 12, 2012</a:t>
            </a:r>
          </a:p>
        </p:txBody>
      </p:sp>
      <p:sp>
        <p:nvSpPr>
          <p:cNvPr id="8" name="Rectangle 7"/>
          <p:cNvSpPr/>
          <p:nvPr userDrawn="1"/>
        </p:nvSpPr>
        <p:spPr>
          <a:xfrm>
            <a:off x="2155153" y="4553046"/>
            <a:ext cx="122656" cy="782698"/>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xmlns="" val="15539992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without Subtit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134376" y="-104588"/>
            <a:ext cx="9417750" cy="7067176"/>
          </a:xfrm>
          <a:prstGeom prst="rect">
            <a:avLst/>
          </a:prstGeom>
        </p:spPr>
      </p:pic>
      <p:sp>
        <p:nvSpPr>
          <p:cNvPr id="4" name="Rectangle 2"/>
          <p:cNvSpPr>
            <a:spLocks noGrp="1" noChangeArrowheads="1"/>
          </p:cNvSpPr>
          <p:nvPr>
            <p:ph type="ctrTitle"/>
          </p:nvPr>
        </p:nvSpPr>
        <p:spPr>
          <a:xfrm>
            <a:off x="2217225" y="4522243"/>
            <a:ext cx="5542207" cy="385680"/>
          </a:xfrm>
        </p:spPr>
        <p:txBody>
          <a:bodyPr lIns="182880" anchor="t" anchorCtr="0"/>
          <a:lstStyle>
            <a:lvl1pPr algn="l">
              <a:defRPr sz="2400" b="0" i="0" cap="none">
                <a:solidFill>
                  <a:schemeClr val="bg1"/>
                </a:solidFill>
              </a:defRPr>
            </a:lvl1pPr>
          </a:lstStyle>
          <a:p>
            <a:r>
              <a:rPr lang="en-US" smtClean="0"/>
              <a:t>Click to edit Master title style</a:t>
            </a:r>
            <a:endParaRPr lang="en-US" dirty="0"/>
          </a:p>
        </p:txBody>
      </p:sp>
      <p:sp>
        <p:nvSpPr>
          <p:cNvPr id="5" name="Rectangle 4"/>
          <p:cNvSpPr/>
          <p:nvPr userDrawn="1"/>
        </p:nvSpPr>
        <p:spPr>
          <a:xfrm>
            <a:off x="2155152" y="4553046"/>
            <a:ext cx="123421" cy="373069"/>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83935"/>
              </a:solidFill>
            </a:endParaRPr>
          </a:p>
        </p:txBody>
      </p:sp>
      <p:pic>
        <p:nvPicPr>
          <p:cNvPr id="7" name="Picture 6" descr="EnerNOClogo_Basic_W.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45831" y="354623"/>
            <a:ext cx="4114800" cy="728472"/>
          </a:xfrm>
          <a:prstGeom prst="rect">
            <a:avLst/>
          </a:prstGeom>
        </p:spPr>
      </p:pic>
    </p:spTree>
    <p:extLst>
      <p:ext uri="{BB962C8B-B14F-4D97-AF65-F5344CB8AC3E}">
        <p14:creationId xmlns:p14="http://schemas.microsoft.com/office/powerpoint/2010/main" xmlns="" val="13543328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with Subtitle (for print)">
    <p:spTree>
      <p:nvGrpSpPr>
        <p:cNvPr id="1" name=""/>
        <p:cNvGrpSpPr/>
        <p:nvPr/>
      </p:nvGrpSpPr>
      <p:grpSpPr>
        <a:xfrm>
          <a:off x="0" y="0"/>
          <a:ext cx="0" cy="0"/>
          <a:chOff x="0" y="0"/>
          <a:chExt cx="0" cy="0"/>
        </a:xfrm>
      </p:grpSpPr>
      <p:pic>
        <p:nvPicPr>
          <p:cNvPr id="4" name="Picture 3" descr="Untitled-1-04.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38451" y="-111760"/>
            <a:ext cx="9416526" cy="7081520"/>
          </a:xfrm>
          <a:prstGeom prst="rect">
            <a:avLst/>
          </a:prstGeom>
        </p:spPr>
      </p:pic>
      <p:sp>
        <p:nvSpPr>
          <p:cNvPr id="8" name="Rectangle 2"/>
          <p:cNvSpPr>
            <a:spLocks noGrp="1" noChangeArrowheads="1"/>
          </p:cNvSpPr>
          <p:nvPr>
            <p:ph type="ctrTitle"/>
          </p:nvPr>
        </p:nvSpPr>
        <p:spPr>
          <a:xfrm>
            <a:off x="2217225" y="4522243"/>
            <a:ext cx="5542207" cy="385680"/>
          </a:xfrm>
        </p:spPr>
        <p:txBody>
          <a:bodyPr lIns="182880" anchor="t" anchorCtr="0"/>
          <a:lstStyle>
            <a:lvl1pPr algn="l">
              <a:defRPr sz="2400" b="0" i="0" cap="none">
                <a:solidFill>
                  <a:srgbClr val="383935"/>
                </a:solidFill>
              </a:defRPr>
            </a:lvl1pPr>
          </a:lstStyle>
          <a:p>
            <a:r>
              <a:rPr lang="en-US" smtClean="0"/>
              <a:t>Click to edit Master title style</a:t>
            </a:r>
            <a:endParaRPr lang="en-US" dirty="0"/>
          </a:p>
        </p:txBody>
      </p:sp>
      <p:sp>
        <p:nvSpPr>
          <p:cNvPr id="9" name="Rectangle 3"/>
          <p:cNvSpPr>
            <a:spLocks noGrp="1" noChangeArrowheads="1"/>
          </p:cNvSpPr>
          <p:nvPr>
            <p:ph type="subTitle" idx="1" hasCustomPrompt="1"/>
          </p:nvPr>
        </p:nvSpPr>
        <p:spPr>
          <a:xfrm>
            <a:off x="2207661" y="5039449"/>
            <a:ext cx="5543550" cy="289823"/>
          </a:xfrm>
          <a:prstGeom prst="rect">
            <a:avLst/>
          </a:prstGeom>
          <a:ln algn="ctr"/>
        </p:spPr>
        <p:txBody>
          <a:bodyPr lIns="182880" anchor="t" anchorCtr="0">
            <a:spAutoFit/>
          </a:bodyPr>
          <a:lstStyle>
            <a:lvl1pPr marL="0" marR="0" indent="0" algn="l" defTabSz="914400" rtl="0" eaLnBrk="1" fontAlgn="base" latinLnBrk="0" hangingPunct="1">
              <a:lnSpc>
                <a:spcPct val="90000"/>
              </a:lnSpc>
              <a:spcBef>
                <a:spcPct val="0"/>
              </a:spcBef>
              <a:spcAft>
                <a:spcPts val="800"/>
              </a:spcAft>
              <a:buClrTx/>
              <a:buSzTx/>
              <a:buFontTx/>
              <a:buNone/>
              <a:tabLst/>
              <a:defRPr sz="1400" b="0" i="0" baseline="0">
                <a:solidFill>
                  <a:srgbClr val="383935"/>
                </a:solidFill>
              </a:defRPr>
            </a:lvl1pPr>
          </a:lstStyle>
          <a:p>
            <a:pPr lvl="0"/>
            <a:r>
              <a:rPr lang="en-US" dirty="0" smtClean="0"/>
              <a:t>Master Subtitle Style | August 12, 2012</a:t>
            </a:r>
          </a:p>
        </p:txBody>
      </p:sp>
      <p:sp>
        <p:nvSpPr>
          <p:cNvPr id="11" name="Rectangle 10"/>
          <p:cNvSpPr/>
          <p:nvPr userDrawn="1"/>
        </p:nvSpPr>
        <p:spPr>
          <a:xfrm>
            <a:off x="2155153" y="4553046"/>
            <a:ext cx="122656" cy="782698"/>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45831" y="354623"/>
            <a:ext cx="4114800" cy="728472"/>
          </a:xfrm>
          <a:prstGeom prst="rect">
            <a:avLst/>
          </a:prstGeom>
        </p:spPr>
      </p:pic>
    </p:spTree>
    <p:extLst>
      <p:ext uri="{BB962C8B-B14F-4D97-AF65-F5344CB8AC3E}">
        <p14:creationId xmlns:p14="http://schemas.microsoft.com/office/powerpoint/2010/main" xmlns="" val="1523567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out Subtit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134376" y="-104588"/>
            <a:ext cx="9417750" cy="7067176"/>
          </a:xfrm>
          <a:prstGeom prst="rect">
            <a:avLst/>
          </a:prstGeom>
        </p:spPr>
      </p:pic>
      <p:sp>
        <p:nvSpPr>
          <p:cNvPr id="4" name="Rectangle 2"/>
          <p:cNvSpPr>
            <a:spLocks noGrp="1" noChangeArrowheads="1"/>
          </p:cNvSpPr>
          <p:nvPr>
            <p:ph type="ctrTitle"/>
          </p:nvPr>
        </p:nvSpPr>
        <p:spPr>
          <a:xfrm>
            <a:off x="2217225" y="4522243"/>
            <a:ext cx="5542207" cy="385680"/>
          </a:xfrm>
        </p:spPr>
        <p:txBody>
          <a:bodyPr lIns="182880" anchor="t" anchorCtr="0"/>
          <a:lstStyle>
            <a:lvl1pPr algn="l">
              <a:defRPr sz="2400" b="0" i="0" cap="none">
                <a:solidFill>
                  <a:schemeClr val="bg1"/>
                </a:solidFill>
              </a:defRPr>
            </a:lvl1pPr>
          </a:lstStyle>
          <a:p>
            <a:r>
              <a:rPr lang="en-US" smtClean="0"/>
              <a:t>Click to edit Master title style</a:t>
            </a:r>
            <a:endParaRPr lang="en-US" dirty="0"/>
          </a:p>
        </p:txBody>
      </p:sp>
      <p:sp>
        <p:nvSpPr>
          <p:cNvPr id="5" name="Rectangle 4"/>
          <p:cNvSpPr/>
          <p:nvPr userDrawn="1"/>
        </p:nvSpPr>
        <p:spPr>
          <a:xfrm>
            <a:off x="2155152" y="4553046"/>
            <a:ext cx="123421" cy="373069"/>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7" name="Picture 6" descr="EnerNOClogo_Basic_W.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45831" y="354623"/>
            <a:ext cx="4114800" cy="728472"/>
          </a:xfrm>
          <a:prstGeom prst="rect">
            <a:avLst/>
          </a:prstGeom>
        </p:spPr>
      </p:pic>
    </p:spTree>
    <p:extLst>
      <p:ext uri="{BB962C8B-B14F-4D97-AF65-F5344CB8AC3E}">
        <p14:creationId xmlns:p14="http://schemas.microsoft.com/office/powerpoint/2010/main" xmlns="" val="24310369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without Subtitle (for print)">
    <p:spTree>
      <p:nvGrpSpPr>
        <p:cNvPr id="1" name=""/>
        <p:cNvGrpSpPr/>
        <p:nvPr/>
      </p:nvGrpSpPr>
      <p:grpSpPr>
        <a:xfrm>
          <a:off x="0" y="0"/>
          <a:ext cx="0" cy="0"/>
          <a:chOff x="0" y="0"/>
          <a:chExt cx="0" cy="0"/>
        </a:xfrm>
      </p:grpSpPr>
      <p:pic>
        <p:nvPicPr>
          <p:cNvPr id="4" name="Picture 3" descr="Untitled-1-04.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38451" y="-111760"/>
            <a:ext cx="9416526" cy="7081520"/>
          </a:xfrm>
          <a:prstGeom prst="rect">
            <a:avLst/>
          </a:prstGeom>
        </p:spPr>
      </p:pic>
      <p:sp>
        <p:nvSpPr>
          <p:cNvPr id="3074" name="Rectangle 2"/>
          <p:cNvSpPr>
            <a:spLocks noGrp="1" noChangeArrowheads="1"/>
          </p:cNvSpPr>
          <p:nvPr>
            <p:ph type="ctrTitle"/>
          </p:nvPr>
        </p:nvSpPr>
        <p:spPr>
          <a:xfrm>
            <a:off x="2217225" y="4522243"/>
            <a:ext cx="5542207" cy="385680"/>
          </a:xfrm>
        </p:spPr>
        <p:txBody>
          <a:bodyPr lIns="182880" anchor="t" anchorCtr="0"/>
          <a:lstStyle>
            <a:lvl1pPr algn="l">
              <a:defRPr sz="2400" b="0" i="0" cap="none">
                <a:solidFill>
                  <a:srgbClr val="383935"/>
                </a:solidFill>
              </a:defRPr>
            </a:lvl1pPr>
          </a:lstStyle>
          <a:p>
            <a:r>
              <a:rPr lang="en-US" dirty="0" smtClean="0"/>
              <a:t>Click to edit Master title style</a:t>
            </a:r>
            <a:endParaRPr lang="en-US" dirty="0"/>
          </a:p>
        </p:txBody>
      </p:sp>
      <p:sp>
        <p:nvSpPr>
          <p:cNvPr id="7" name="Rectangle 6"/>
          <p:cNvSpPr/>
          <p:nvPr userDrawn="1"/>
        </p:nvSpPr>
        <p:spPr>
          <a:xfrm>
            <a:off x="2155152" y="4553046"/>
            <a:ext cx="123421" cy="373069"/>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83935"/>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45831" y="354623"/>
            <a:ext cx="4114800" cy="728472"/>
          </a:xfrm>
          <a:prstGeom prst="rect">
            <a:avLst/>
          </a:prstGeom>
        </p:spPr>
      </p:pic>
    </p:spTree>
    <p:extLst>
      <p:ext uri="{BB962C8B-B14F-4D97-AF65-F5344CB8AC3E}">
        <p14:creationId xmlns:p14="http://schemas.microsoft.com/office/powerpoint/2010/main" xmlns="" val="26118665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with Sub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134376" y="-104588"/>
            <a:ext cx="9417750" cy="7067176"/>
          </a:xfrm>
          <a:prstGeom prst="rect">
            <a:avLst/>
          </a:prstGeom>
        </p:spPr>
      </p:pic>
      <p:sp>
        <p:nvSpPr>
          <p:cNvPr id="7" name="Rectangle 2"/>
          <p:cNvSpPr>
            <a:spLocks noGrp="1" noChangeArrowheads="1"/>
          </p:cNvSpPr>
          <p:nvPr>
            <p:ph type="ctrTitle"/>
          </p:nvPr>
        </p:nvSpPr>
        <p:spPr>
          <a:xfrm>
            <a:off x="2217225" y="4522243"/>
            <a:ext cx="5542207" cy="385680"/>
          </a:xfrm>
        </p:spPr>
        <p:txBody>
          <a:bodyPr lIns="182880" anchor="t" anchorCtr="0"/>
          <a:lstStyle>
            <a:lvl1pPr algn="l">
              <a:defRPr sz="2400" b="0" i="0" cap="none">
                <a:solidFill>
                  <a:schemeClr val="bg1"/>
                </a:solidFill>
              </a:defRPr>
            </a:lvl1pPr>
          </a:lstStyle>
          <a:p>
            <a:r>
              <a:rPr lang="en-US" smtClean="0"/>
              <a:t>Click to edit Master title style</a:t>
            </a:r>
            <a:endParaRPr lang="en-US" dirty="0"/>
          </a:p>
        </p:txBody>
      </p:sp>
      <p:sp>
        <p:nvSpPr>
          <p:cNvPr id="8" name="Rectangle 3"/>
          <p:cNvSpPr>
            <a:spLocks noGrp="1" noChangeArrowheads="1"/>
          </p:cNvSpPr>
          <p:nvPr>
            <p:ph type="subTitle" idx="1" hasCustomPrompt="1"/>
          </p:nvPr>
        </p:nvSpPr>
        <p:spPr>
          <a:xfrm>
            <a:off x="2207661" y="5039449"/>
            <a:ext cx="5543550" cy="289823"/>
          </a:xfrm>
          <a:prstGeom prst="rect">
            <a:avLst/>
          </a:prstGeom>
          <a:ln algn="ctr"/>
        </p:spPr>
        <p:txBody>
          <a:bodyPr lIns="182880" anchor="t" anchorCtr="0">
            <a:spAutoFit/>
          </a:bodyPr>
          <a:lstStyle>
            <a:lvl1pPr marL="0" marR="0" indent="0" algn="l" defTabSz="914400" rtl="0" eaLnBrk="1" fontAlgn="base" latinLnBrk="0" hangingPunct="1">
              <a:lnSpc>
                <a:spcPct val="90000"/>
              </a:lnSpc>
              <a:spcBef>
                <a:spcPct val="0"/>
              </a:spcBef>
              <a:spcAft>
                <a:spcPts val="800"/>
              </a:spcAft>
              <a:buClrTx/>
              <a:buSzTx/>
              <a:buFontTx/>
              <a:buNone/>
              <a:tabLst/>
              <a:defRPr sz="1400" b="0" i="0" baseline="0">
                <a:solidFill>
                  <a:schemeClr val="tx2">
                    <a:lumMod val="20000"/>
                    <a:lumOff val="80000"/>
                  </a:schemeClr>
                </a:solidFill>
              </a:defRPr>
            </a:lvl1pPr>
          </a:lstStyle>
          <a:p>
            <a:pPr lvl="0"/>
            <a:r>
              <a:rPr lang="en-US" dirty="0" smtClean="0"/>
              <a:t>Master Subtitle Style | August 12, 2012</a:t>
            </a:r>
          </a:p>
        </p:txBody>
      </p:sp>
      <p:sp>
        <p:nvSpPr>
          <p:cNvPr id="9" name="Rectangle 8"/>
          <p:cNvSpPr/>
          <p:nvPr userDrawn="1"/>
        </p:nvSpPr>
        <p:spPr>
          <a:xfrm>
            <a:off x="2155153" y="4553046"/>
            <a:ext cx="122656" cy="782698"/>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xmlns="" val="40756055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Slide without Sub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134376" y="-104588"/>
            <a:ext cx="9417750" cy="7067176"/>
          </a:xfrm>
          <a:prstGeom prst="rect">
            <a:avLst/>
          </a:prstGeom>
        </p:spPr>
      </p:pic>
      <p:sp>
        <p:nvSpPr>
          <p:cNvPr id="5" name="Rectangle 2"/>
          <p:cNvSpPr>
            <a:spLocks noGrp="1" noChangeArrowheads="1"/>
          </p:cNvSpPr>
          <p:nvPr>
            <p:ph type="ctrTitle"/>
          </p:nvPr>
        </p:nvSpPr>
        <p:spPr>
          <a:xfrm>
            <a:off x="2217225" y="4522243"/>
            <a:ext cx="5542207" cy="385680"/>
          </a:xfrm>
        </p:spPr>
        <p:txBody>
          <a:bodyPr lIns="182880" anchor="t" anchorCtr="0"/>
          <a:lstStyle>
            <a:lvl1pPr algn="l">
              <a:defRPr sz="2400" b="0" i="0" cap="none">
                <a:solidFill>
                  <a:schemeClr val="bg1"/>
                </a:solidFill>
              </a:defRPr>
            </a:lvl1pPr>
          </a:lstStyle>
          <a:p>
            <a:r>
              <a:rPr lang="en-US" smtClean="0"/>
              <a:t>Click to edit Master title style</a:t>
            </a:r>
            <a:endParaRPr lang="en-US" dirty="0"/>
          </a:p>
        </p:txBody>
      </p:sp>
      <p:sp>
        <p:nvSpPr>
          <p:cNvPr id="10" name="Rectangle 9"/>
          <p:cNvSpPr/>
          <p:nvPr userDrawn="1"/>
        </p:nvSpPr>
        <p:spPr>
          <a:xfrm>
            <a:off x="2155152" y="4553046"/>
            <a:ext cx="123421" cy="373069"/>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83935"/>
              </a:solidFill>
            </a:endParaRPr>
          </a:p>
        </p:txBody>
      </p:sp>
    </p:spTree>
    <p:extLst>
      <p:ext uri="{BB962C8B-B14F-4D97-AF65-F5344CB8AC3E}">
        <p14:creationId xmlns:p14="http://schemas.microsoft.com/office/powerpoint/2010/main" xmlns="" val="25256928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Slide with Subtitle (for print)">
    <p:spTree>
      <p:nvGrpSpPr>
        <p:cNvPr id="1" name=""/>
        <p:cNvGrpSpPr/>
        <p:nvPr/>
      </p:nvGrpSpPr>
      <p:grpSpPr>
        <a:xfrm>
          <a:off x="0" y="0"/>
          <a:ext cx="0" cy="0"/>
          <a:chOff x="0" y="0"/>
          <a:chExt cx="0" cy="0"/>
        </a:xfrm>
      </p:grpSpPr>
      <p:pic>
        <p:nvPicPr>
          <p:cNvPr id="3" name="Picture 2" descr="Untitled-1-04.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38451" y="-111760"/>
            <a:ext cx="9416526" cy="7081520"/>
          </a:xfrm>
          <a:prstGeom prst="rect">
            <a:avLst/>
          </a:prstGeom>
        </p:spPr>
      </p:pic>
      <p:sp>
        <p:nvSpPr>
          <p:cNvPr id="5" name="Rectangle 2"/>
          <p:cNvSpPr>
            <a:spLocks noGrp="1" noChangeArrowheads="1"/>
          </p:cNvSpPr>
          <p:nvPr>
            <p:ph type="ctrTitle"/>
          </p:nvPr>
        </p:nvSpPr>
        <p:spPr>
          <a:xfrm>
            <a:off x="2217225" y="4522243"/>
            <a:ext cx="5542207" cy="385680"/>
          </a:xfrm>
        </p:spPr>
        <p:txBody>
          <a:bodyPr lIns="182880" anchor="t" anchorCtr="0"/>
          <a:lstStyle>
            <a:lvl1pPr algn="l">
              <a:defRPr sz="2400" b="0" i="0" cap="none">
                <a:solidFill>
                  <a:srgbClr val="383935"/>
                </a:solidFill>
              </a:defRPr>
            </a:lvl1pPr>
          </a:lstStyle>
          <a:p>
            <a:r>
              <a:rPr lang="en-US" smtClean="0"/>
              <a:t>Click to edit Master title style</a:t>
            </a:r>
            <a:endParaRPr lang="en-US" dirty="0"/>
          </a:p>
        </p:txBody>
      </p:sp>
      <p:sp>
        <p:nvSpPr>
          <p:cNvPr id="6" name="Rectangle 3"/>
          <p:cNvSpPr>
            <a:spLocks noGrp="1" noChangeArrowheads="1"/>
          </p:cNvSpPr>
          <p:nvPr>
            <p:ph type="subTitle" idx="1" hasCustomPrompt="1"/>
          </p:nvPr>
        </p:nvSpPr>
        <p:spPr>
          <a:xfrm>
            <a:off x="2207661" y="5039449"/>
            <a:ext cx="5543550" cy="289823"/>
          </a:xfrm>
          <a:prstGeom prst="rect">
            <a:avLst/>
          </a:prstGeom>
          <a:ln algn="ctr"/>
        </p:spPr>
        <p:txBody>
          <a:bodyPr lIns="182880" anchor="t" anchorCtr="0">
            <a:spAutoFit/>
          </a:bodyPr>
          <a:lstStyle>
            <a:lvl1pPr marL="0" marR="0" indent="0" algn="l" defTabSz="914400" rtl="0" eaLnBrk="1" fontAlgn="base" latinLnBrk="0" hangingPunct="1">
              <a:lnSpc>
                <a:spcPct val="90000"/>
              </a:lnSpc>
              <a:spcBef>
                <a:spcPct val="0"/>
              </a:spcBef>
              <a:spcAft>
                <a:spcPts val="800"/>
              </a:spcAft>
              <a:buClrTx/>
              <a:buSzTx/>
              <a:buFontTx/>
              <a:buNone/>
              <a:tabLst/>
              <a:defRPr sz="1400" b="0" i="0" baseline="0">
                <a:solidFill>
                  <a:srgbClr val="383935"/>
                </a:solidFill>
              </a:defRPr>
            </a:lvl1pPr>
          </a:lstStyle>
          <a:p>
            <a:pPr lvl="0"/>
            <a:r>
              <a:rPr lang="en-US" dirty="0" smtClean="0"/>
              <a:t>Master Subtitle Style | August 12, 2012</a:t>
            </a:r>
          </a:p>
        </p:txBody>
      </p:sp>
      <p:sp>
        <p:nvSpPr>
          <p:cNvPr id="7" name="Rectangle 6"/>
          <p:cNvSpPr/>
          <p:nvPr userDrawn="1"/>
        </p:nvSpPr>
        <p:spPr>
          <a:xfrm>
            <a:off x="2155153" y="4553046"/>
            <a:ext cx="122656" cy="782698"/>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xmlns="" val="5711645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Slide without Subtitle (for print)">
    <p:spTree>
      <p:nvGrpSpPr>
        <p:cNvPr id="1" name=""/>
        <p:cNvGrpSpPr/>
        <p:nvPr/>
      </p:nvGrpSpPr>
      <p:grpSpPr>
        <a:xfrm>
          <a:off x="0" y="0"/>
          <a:ext cx="0" cy="0"/>
          <a:chOff x="0" y="0"/>
          <a:chExt cx="0" cy="0"/>
        </a:xfrm>
      </p:grpSpPr>
      <p:pic>
        <p:nvPicPr>
          <p:cNvPr id="3" name="Picture 2" descr="Untitled-1-04.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38451" y="-111760"/>
            <a:ext cx="9416526" cy="7081520"/>
          </a:xfrm>
          <a:prstGeom prst="rect">
            <a:avLst/>
          </a:prstGeom>
        </p:spPr>
      </p:pic>
      <p:sp>
        <p:nvSpPr>
          <p:cNvPr id="4" name="Rectangle 2"/>
          <p:cNvSpPr>
            <a:spLocks noGrp="1" noChangeArrowheads="1"/>
          </p:cNvSpPr>
          <p:nvPr>
            <p:ph type="ctrTitle"/>
          </p:nvPr>
        </p:nvSpPr>
        <p:spPr>
          <a:xfrm>
            <a:off x="2217225" y="4522243"/>
            <a:ext cx="5542207" cy="385680"/>
          </a:xfrm>
        </p:spPr>
        <p:txBody>
          <a:bodyPr lIns="182880" anchor="t" anchorCtr="0"/>
          <a:lstStyle>
            <a:lvl1pPr algn="l">
              <a:defRPr sz="2400" b="0" i="0" cap="none">
                <a:solidFill>
                  <a:srgbClr val="383935"/>
                </a:solidFill>
              </a:defRPr>
            </a:lvl1pPr>
          </a:lstStyle>
          <a:p>
            <a:r>
              <a:rPr lang="en-US" dirty="0" smtClean="0"/>
              <a:t>Click to edit Master title style</a:t>
            </a:r>
            <a:endParaRPr lang="en-US" dirty="0"/>
          </a:p>
        </p:txBody>
      </p:sp>
      <p:sp>
        <p:nvSpPr>
          <p:cNvPr id="6" name="Rectangle 5"/>
          <p:cNvSpPr/>
          <p:nvPr userDrawn="1"/>
        </p:nvSpPr>
        <p:spPr>
          <a:xfrm>
            <a:off x="2155152" y="4553046"/>
            <a:ext cx="123421" cy="373069"/>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83935"/>
              </a:solidFill>
            </a:endParaRPr>
          </a:p>
        </p:txBody>
      </p:sp>
    </p:spTree>
    <p:extLst>
      <p:ext uri="{BB962C8B-B14F-4D97-AF65-F5344CB8AC3E}">
        <p14:creationId xmlns:p14="http://schemas.microsoft.com/office/powerpoint/2010/main" xmlns="" val="4047133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57200" y="421461"/>
            <a:ext cx="8232472" cy="36684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7" name="Content Placeholder 7"/>
          <p:cNvSpPr>
            <a:spLocks noGrp="1"/>
          </p:cNvSpPr>
          <p:nvPr>
            <p:ph sz="quarter" idx="12"/>
          </p:nvPr>
        </p:nvSpPr>
        <p:spPr>
          <a:xfrm>
            <a:off x="1686560" y="1600200"/>
            <a:ext cx="7003113" cy="4526280"/>
          </a:xfrm>
        </p:spPr>
        <p:txBody>
          <a:bodyPr/>
          <a:lstStyle>
            <a:lvl1pPr>
              <a:lnSpc>
                <a:spcPct val="100000"/>
              </a:lnSpc>
              <a:spcAft>
                <a:spcPts val="2000"/>
              </a:spcAft>
              <a:defRPr/>
            </a:lvl1pPr>
            <a:lvl2pPr>
              <a:lnSpc>
                <a:spcPct val="100000"/>
              </a:lnSpc>
              <a:spcAft>
                <a:spcPts val="2000"/>
              </a:spcAft>
              <a:defRPr/>
            </a:lvl2pPr>
            <a:lvl3pPr>
              <a:lnSpc>
                <a:spcPct val="100000"/>
              </a:lnSpc>
              <a:spcAft>
                <a:spcPts val="2000"/>
              </a:spcAft>
              <a:defRPr/>
            </a:lvl3pPr>
            <a:lvl4pPr>
              <a:lnSpc>
                <a:spcPct val="100000"/>
              </a:lnSpc>
              <a:spcAft>
                <a:spcPts val="2000"/>
              </a:spcAft>
              <a:defRPr/>
            </a:lvl4pPr>
            <a:lvl5pPr>
              <a:lnSpc>
                <a:spcPct val="100000"/>
              </a:lnSpc>
              <a:spcAft>
                <a:spcPts val="20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205168633"/>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sic Slide with Subtitle">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457200" y="421461"/>
            <a:ext cx="8232472" cy="36684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7" name="Text Placeholder 3"/>
          <p:cNvSpPr>
            <a:spLocks noGrp="1"/>
          </p:cNvSpPr>
          <p:nvPr>
            <p:ph type="body" sz="quarter" idx="10" hasCustomPrompt="1"/>
          </p:nvPr>
        </p:nvSpPr>
        <p:spPr>
          <a:xfrm>
            <a:off x="457200" y="822960"/>
            <a:ext cx="8232472" cy="572454"/>
          </a:xfrm>
        </p:spPr>
        <p:txBody>
          <a:bodyPr/>
          <a:lstStyle>
            <a:lvl1pPr marL="0" indent="0">
              <a:buFontTx/>
              <a:buNone/>
              <a:defRPr sz="1600" baseline="0">
                <a:solidFill>
                  <a:schemeClr val="tx2"/>
                </a:solidFill>
                <a:latin typeface="+mj-lt"/>
              </a:defRPr>
            </a:lvl1pPr>
          </a:lstStyle>
          <a:p>
            <a:pPr lvl="0"/>
            <a:r>
              <a:rPr lang="en-US" dirty="0" smtClean="0"/>
              <a:t>Subtitle—Two lines maximum</a:t>
            </a:r>
          </a:p>
        </p:txBody>
      </p:sp>
      <p:sp>
        <p:nvSpPr>
          <p:cNvPr id="8" name="Content Placeholder 7"/>
          <p:cNvSpPr>
            <a:spLocks noGrp="1"/>
          </p:cNvSpPr>
          <p:nvPr>
            <p:ph sz="quarter" idx="12"/>
          </p:nvPr>
        </p:nvSpPr>
        <p:spPr>
          <a:xfrm>
            <a:off x="457199" y="1600200"/>
            <a:ext cx="8232473" cy="452628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985704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sic Slide without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7"/>
          <p:cNvSpPr>
            <a:spLocks noGrp="1"/>
          </p:cNvSpPr>
          <p:nvPr>
            <p:ph sz="quarter" idx="12"/>
          </p:nvPr>
        </p:nvSpPr>
        <p:spPr>
          <a:xfrm>
            <a:off x="457199" y="1600200"/>
            <a:ext cx="8232473" cy="452628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5032864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3"/>
          <p:cNvSpPr>
            <a:spLocks noGrp="1"/>
          </p:cNvSpPr>
          <p:nvPr>
            <p:ph type="body" sz="quarter" idx="10" hasCustomPrompt="1"/>
          </p:nvPr>
        </p:nvSpPr>
        <p:spPr>
          <a:xfrm>
            <a:off x="457200" y="822960"/>
            <a:ext cx="8232472" cy="572454"/>
          </a:xfrm>
        </p:spPr>
        <p:txBody>
          <a:bodyPr/>
          <a:lstStyle>
            <a:lvl1pPr marL="0" indent="0">
              <a:buFontTx/>
              <a:buNone/>
              <a:defRPr sz="1600" baseline="0">
                <a:solidFill>
                  <a:schemeClr val="tx2"/>
                </a:solidFill>
                <a:latin typeface="+mj-lt"/>
              </a:defRPr>
            </a:lvl1pPr>
          </a:lstStyle>
          <a:p>
            <a:pPr lvl="0"/>
            <a:r>
              <a:rPr lang="en-US" dirty="0" smtClean="0"/>
              <a:t>Subtitle—Two lines maximum</a:t>
            </a:r>
          </a:p>
        </p:txBody>
      </p:sp>
      <p:sp>
        <p:nvSpPr>
          <p:cNvPr id="8" name="Content Placeholder 7"/>
          <p:cNvSpPr>
            <a:spLocks noGrp="1"/>
          </p:cNvSpPr>
          <p:nvPr>
            <p:ph sz="quarter" idx="12"/>
          </p:nvPr>
        </p:nvSpPr>
        <p:spPr>
          <a:xfrm>
            <a:off x="457200" y="1600200"/>
            <a:ext cx="3977640" cy="452628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7"/>
          <p:cNvSpPr>
            <a:spLocks noGrp="1"/>
          </p:cNvSpPr>
          <p:nvPr>
            <p:ph sz="quarter" idx="13"/>
          </p:nvPr>
        </p:nvSpPr>
        <p:spPr>
          <a:xfrm>
            <a:off x="4710126" y="1600200"/>
            <a:ext cx="3977640" cy="452628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9178925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Slide with Divi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3"/>
          <p:cNvSpPr>
            <a:spLocks noGrp="1"/>
          </p:cNvSpPr>
          <p:nvPr>
            <p:ph type="body" sz="quarter" idx="10" hasCustomPrompt="1"/>
          </p:nvPr>
        </p:nvSpPr>
        <p:spPr>
          <a:xfrm>
            <a:off x="457200" y="822960"/>
            <a:ext cx="8232472" cy="572454"/>
          </a:xfrm>
        </p:spPr>
        <p:txBody>
          <a:bodyPr/>
          <a:lstStyle>
            <a:lvl1pPr marL="0" indent="0">
              <a:buFontTx/>
              <a:buNone/>
              <a:defRPr sz="1600" baseline="0">
                <a:solidFill>
                  <a:schemeClr val="tx2"/>
                </a:solidFill>
                <a:latin typeface="+mj-lt"/>
              </a:defRPr>
            </a:lvl1pPr>
          </a:lstStyle>
          <a:p>
            <a:pPr lvl="0"/>
            <a:r>
              <a:rPr lang="en-US" dirty="0" smtClean="0"/>
              <a:t>Subtitle—Two lines maximum</a:t>
            </a:r>
          </a:p>
        </p:txBody>
      </p:sp>
      <p:sp>
        <p:nvSpPr>
          <p:cNvPr id="4" name="Content Placeholder 7"/>
          <p:cNvSpPr>
            <a:spLocks noGrp="1"/>
          </p:cNvSpPr>
          <p:nvPr>
            <p:ph sz="quarter" idx="12"/>
          </p:nvPr>
        </p:nvSpPr>
        <p:spPr>
          <a:xfrm>
            <a:off x="457200" y="1600200"/>
            <a:ext cx="3977640" cy="452628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7"/>
          <p:cNvSpPr>
            <a:spLocks noGrp="1"/>
          </p:cNvSpPr>
          <p:nvPr>
            <p:ph sz="quarter" idx="13"/>
          </p:nvPr>
        </p:nvSpPr>
        <p:spPr>
          <a:xfrm>
            <a:off x="4710126" y="1600200"/>
            <a:ext cx="3977640" cy="452628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a:off x="4572483" y="1604308"/>
            <a:ext cx="0" cy="452047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36513408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Subtitle (for print)">
    <p:spTree>
      <p:nvGrpSpPr>
        <p:cNvPr id="1" name=""/>
        <p:cNvGrpSpPr/>
        <p:nvPr/>
      </p:nvGrpSpPr>
      <p:grpSpPr>
        <a:xfrm>
          <a:off x="0" y="0"/>
          <a:ext cx="0" cy="0"/>
          <a:chOff x="0" y="0"/>
          <a:chExt cx="0" cy="0"/>
        </a:xfrm>
      </p:grpSpPr>
      <p:pic>
        <p:nvPicPr>
          <p:cNvPr id="4" name="Picture 3" descr="Untitled-1-04.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38451" y="-111760"/>
            <a:ext cx="9416526" cy="7081520"/>
          </a:xfrm>
          <a:prstGeom prst="rect">
            <a:avLst/>
          </a:prstGeom>
        </p:spPr>
      </p:pic>
      <p:sp>
        <p:nvSpPr>
          <p:cNvPr id="8" name="Rectangle 2"/>
          <p:cNvSpPr>
            <a:spLocks noGrp="1" noChangeArrowheads="1"/>
          </p:cNvSpPr>
          <p:nvPr>
            <p:ph type="ctrTitle"/>
          </p:nvPr>
        </p:nvSpPr>
        <p:spPr>
          <a:xfrm>
            <a:off x="2217225" y="4522243"/>
            <a:ext cx="5542207" cy="385680"/>
          </a:xfrm>
        </p:spPr>
        <p:txBody>
          <a:bodyPr lIns="182880" anchor="t" anchorCtr="0"/>
          <a:lstStyle>
            <a:lvl1pPr algn="l">
              <a:defRPr sz="2400" b="0" i="0" cap="none">
                <a:solidFill>
                  <a:srgbClr val="383935"/>
                </a:solidFill>
              </a:defRPr>
            </a:lvl1pPr>
          </a:lstStyle>
          <a:p>
            <a:r>
              <a:rPr lang="en-US" smtClean="0"/>
              <a:t>Click to edit Master title style</a:t>
            </a:r>
            <a:endParaRPr lang="en-US" dirty="0"/>
          </a:p>
        </p:txBody>
      </p:sp>
      <p:sp>
        <p:nvSpPr>
          <p:cNvPr id="9" name="Rectangle 3"/>
          <p:cNvSpPr>
            <a:spLocks noGrp="1" noChangeArrowheads="1"/>
          </p:cNvSpPr>
          <p:nvPr>
            <p:ph type="subTitle" idx="1" hasCustomPrompt="1"/>
          </p:nvPr>
        </p:nvSpPr>
        <p:spPr>
          <a:xfrm>
            <a:off x="2207661" y="5039449"/>
            <a:ext cx="5543550" cy="289823"/>
          </a:xfrm>
          <a:prstGeom prst="rect">
            <a:avLst/>
          </a:prstGeom>
          <a:ln algn="ctr"/>
        </p:spPr>
        <p:txBody>
          <a:bodyPr lIns="182880" anchor="t" anchorCtr="0">
            <a:spAutoFit/>
          </a:bodyPr>
          <a:lstStyle>
            <a:lvl1pPr marL="0" marR="0" indent="0" algn="l" defTabSz="914400" rtl="0" eaLnBrk="1" fontAlgn="base" latinLnBrk="0" hangingPunct="1">
              <a:lnSpc>
                <a:spcPct val="90000"/>
              </a:lnSpc>
              <a:spcBef>
                <a:spcPct val="0"/>
              </a:spcBef>
              <a:spcAft>
                <a:spcPts val="800"/>
              </a:spcAft>
              <a:buClrTx/>
              <a:buSzTx/>
              <a:buFontTx/>
              <a:buNone/>
              <a:tabLst/>
              <a:defRPr sz="1400" b="0" i="0" baseline="0">
                <a:solidFill>
                  <a:srgbClr val="383935"/>
                </a:solidFill>
              </a:defRPr>
            </a:lvl1pPr>
          </a:lstStyle>
          <a:p>
            <a:pPr lvl="0"/>
            <a:r>
              <a:rPr lang="en-US" dirty="0" smtClean="0"/>
              <a:t>Master Subtitle Style | August 12, 2012</a:t>
            </a:r>
          </a:p>
        </p:txBody>
      </p:sp>
      <p:sp>
        <p:nvSpPr>
          <p:cNvPr id="11" name="Rectangle 10"/>
          <p:cNvSpPr/>
          <p:nvPr userDrawn="1"/>
        </p:nvSpPr>
        <p:spPr>
          <a:xfrm>
            <a:off x="2155153" y="4553046"/>
            <a:ext cx="122656" cy="782698"/>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45831" y="354623"/>
            <a:ext cx="4114800" cy="728472"/>
          </a:xfrm>
          <a:prstGeom prst="rect">
            <a:avLst/>
          </a:prstGeom>
        </p:spPr>
      </p:pic>
    </p:spTree>
    <p:extLst>
      <p:ext uri="{BB962C8B-B14F-4D97-AF65-F5344CB8AC3E}">
        <p14:creationId xmlns:p14="http://schemas.microsoft.com/office/powerpoint/2010/main" xmlns="" val="21725854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hasCustomPrompt="1"/>
          </p:nvPr>
        </p:nvSpPr>
        <p:spPr>
          <a:xfrm>
            <a:off x="457200" y="822960"/>
            <a:ext cx="8232472" cy="572454"/>
          </a:xfrm>
        </p:spPr>
        <p:txBody>
          <a:bodyPr/>
          <a:lstStyle>
            <a:lvl1pPr marL="0" indent="0">
              <a:buFontTx/>
              <a:buNone/>
              <a:defRPr sz="1600" baseline="0">
                <a:solidFill>
                  <a:schemeClr val="tx2"/>
                </a:solidFill>
                <a:latin typeface="+mj-lt"/>
              </a:defRPr>
            </a:lvl1pPr>
          </a:lstStyle>
          <a:p>
            <a:pPr lvl="0"/>
            <a:r>
              <a:rPr lang="en-US" dirty="0" smtClean="0"/>
              <a:t>Subtitle—Two lines maximum</a:t>
            </a:r>
          </a:p>
        </p:txBody>
      </p:sp>
    </p:spTree>
    <p:extLst>
      <p:ext uri="{BB962C8B-B14F-4D97-AF65-F5344CB8AC3E}">
        <p14:creationId xmlns:p14="http://schemas.microsoft.com/office/powerpoint/2010/main" xmlns="" val="41244897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089400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7" name="Picture 6" descr="Untitled-1-04.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38451" y="-111760"/>
            <a:ext cx="9416526" cy="7081520"/>
          </a:xfrm>
          <a:prstGeom prst="rect">
            <a:avLst/>
          </a:prstGeom>
        </p:spPr>
      </p:pic>
      <p:sp>
        <p:nvSpPr>
          <p:cNvPr id="10" name="Rectangle 9"/>
          <p:cNvSpPr/>
          <p:nvPr userDrawn="1"/>
        </p:nvSpPr>
        <p:spPr>
          <a:xfrm>
            <a:off x="8584980" y="3876679"/>
            <a:ext cx="121698" cy="1927759"/>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83935"/>
              </a:solidFill>
            </a:endParaRPr>
          </a:p>
        </p:txBody>
      </p:sp>
      <p:sp>
        <p:nvSpPr>
          <p:cNvPr id="3" name="Text Placeholder 2"/>
          <p:cNvSpPr>
            <a:spLocks noGrp="1"/>
          </p:cNvSpPr>
          <p:nvPr>
            <p:ph type="body" sz="quarter" idx="10" hasCustomPrompt="1"/>
          </p:nvPr>
        </p:nvSpPr>
        <p:spPr>
          <a:xfrm>
            <a:off x="2873376" y="3701598"/>
            <a:ext cx="5573713" cy="504642"/>
          </a:xfrm>
        </p:spPr>
        <p:txBody>
          <a:bodyPr/>
          <a:lstStyle>
            <a:lvl1pPr marL="0" indent="0" algn="r">
              <a:lnSpc>
                <a:spcPct val="150000"/>
              </a:lnSpc>
              <a:buFontTx/>
              <a:buNone/>
              <a:defRPr sz="1800" baseline="0">
                <a:solidFill>
                  <a:srgbClr val="383935"/>
                </a:solidFill>
              </a:defRPr>
            </a:lvl1pPr>
            <a:lvl2pPr marL="174625" indent="0" algn="r">
              <a:lnSpc>
                <a:spcPct val="150000"/>
              </a:lnSpc>
              <a:buFontTx/>
              <a:buNone/>
              <a:defRPr sz="1400">
                <a:solidFill>
                  <a:srgbClr val="383935"/>
                </a:solidFill>
              </a:defRPr>
            </a:lvl2pPr>
            <a:lvl3pPr marL="347662" indent="0" algn="r">
              <a:lnSpc>
                <a:spcPct val="150000"/>
              </a:lnSpc>
              <a:buFontTx/>
              <a:buNone/>
              <a:defRPr sz="1400">
                <a:solidFill>
                  <a:srgbClr val="383935"/>
                </a:solidFill>
              </a:defRPr>
            </a:lvl3pPr>
            <a:lvl4pPr marL="571500" indent="0" algn="r">
              <a:lnSpc>
                <a:spcPct val="150000"/>
              </a:lnSpc>
              <a:buFontTx/>
              <a:buNone/>
              <a:defRPr sz="1400">
                <a:solidFill>
                  <a:srgbClr val="383935"/>
                </a:solidFill>
              </a:defRPr>
            </a:lvl4pPr>
            <a:lvl5pPr marL="798512" indent="0" algn="r">
              <a:lnSpc>
                <a:spcPct val="150000"/>
              </a:lnSpc>
              <a:buFontTx/>
              <a:buNone/>
              <a:defRPr sz="1400" baseline="0">
                <a:solidFill>
                  <a:srgbClr val="383935"/>
                </a:solidFill>
              </a:defRPr>
            </a:lvl5pPr>
          </a:lstStyle>
          <a:p>
            <a:pPr lvl="0"/>
            <a:r>
              <a:rPr lang="en-US" dirty="0" smtClean="0"/>
              <a:t>Name of Presenter</a:t>
            </a:r>
          </a:p>
        </p:txBody>
      </p:sp>
      <p:sp>
        <p:nvSpPr>
          <p:cNvPr id="8" name="Text Placeholder 2"/>
          <p:cNvSpPr>
            <a:spLocks noGrp="1"/>
          </p:cNvSpPr>
          <p:nvPr>
            <p:ph type="body" sz="quarter" idx="11" hasCustomPrompt="1"/>
          </p:nvPr>
        </p:nvSpPr>
        <p:spPr>
          <a:xfrm>
            <a:off x="2873376" y="4216400"/>
            <a:ext cx="5573713" cy="1625600"/>
          </a:xfrm>
        </p:spPr>
        <p:txBody>
          <a:bodyPr/>
          <a:lstStyle>
            <a:lvl1pPr marL="0" indent="0" algn="r">
              <a:lnSpc>
                <a:spcPct val="150000"/>
              </a:lnSpc>
              <a:buFontTx/>
              <a:buNone/>
              <a:defRPr sz="1400" baseline="0">
                <a:solidFill>
                  <a:srgbClr val="383935"/>
                </a:solidFill>
              </a:defRPr>
            </a:lvl1pPr>
            <a:lvl2pPr marL="174625" indent="0" algn="r">
              <a:lnSpc>
                <a:spcPct val="150000"/>
              </a:lnSpc>
              <a:buFontTx/>
              <a:buNone/>
              <a:defRPr sz="1400">
                <a:solidFill>
                  <a:srgbClr val="383935"/>
                </a:solidFill>
              </a:defRPr>
            </a:lvl2pPr>
            <a:lvl3pPr marL="347662" indent="0" algn="r">
              <a:lnSpc>
                <a:spcPct val="150000"/>
              </a:lnSpc>
              <a:buFontTx/>
              <a:buNone/>
              <a:defRPr sz="1400">
                <a:solidFill>
                  <a:srgbClr val="383935"/>
                </a:solidFill>
              </a:defRPr>
            </a:lvl3pPr>
            <a:lvl4pPr marL="571500" indent="0" algn="r">
              <a:lnSpc>
                <a:spcPct val="150000"/>
              </a:lnSpc>
              <a:buFontTx/>
              <a:buNone/>
              <a:defRPr sz="1400">
                <a:solidFill>
                  <a:srgbClr val="383935"/>
                </a:solidFill>
              </a:defRPr>
            </a:lvl4pPr>
            <a:lvl5pPr marL="798512" indent="0" algn="r">
              <a:lnSpc>
                <a:spcPct val="150000"/>
              </a:lnSpc>
              <a:buFontTx/>
              <a:buNone/>
              <a:defRPr sz="1400" baseline="0">
                <a:solidFill>
                  <a:srgbClr val="383935"/>
                </a:solidFill>
              </a:defRPr>
            </a:lvl5pPr>
          </a:lstStyle>
          <a:p>
            <a:pPr lvl="0"/>
            <a:r>
              <a:rPr lang="en-US" dirty="0" smtClean="0"/>
              <a:t>Title</a:t>
            </a:r>
          </a:p>
          <a:p>
            <a:pPr lvl="0"/>
            <a:r>
              <a:rPr lang="en-US" dirty="0" smtClean="0"/>
              <a:t>Phone number</a:t>
            </a:r>
          </a:p>
          <a:p>
            <a:pPr lvl="0"/>
            <a:r>
              <a:rPr lang="en-US" dirty="0" smtClean="0"/>
              <a:t>Email address</a:t>
            </a:r>
          </a:p>
          <a:p>
            <a:pPr lvl="0"/>
            <a:r>
              <a:rPr lang="en-US" dirty="0" smtClean="0"/>
              <a:t>Web address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45831" y="354623"/>
            <a:ext cx="4114800" cy="728472"/>
          </a:xfrm>
          <a:prstGeom prst="rect">
            <a:avLst/>
          </a:prstGeom>
        </p:spPr>
      </p:pic>
    </p:spTree>
    <p:extLst>
      <p:ext uri="{BB962C8B-B14F-4D97-AF65-F5344CB8AC3E}">
        <p14:creationId xmlns:p14="http://schemas.microsoft.com/office/powerpoint/2010/main" xmlns="" val="18440153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 subtitle only">
    <p:spTree>
      <p:nvGrpSpPr>
        <p:cNvPr id="1" name=""/>
        <p:cNvGrpSpPr/>
        <p:nvPr/>
      </p:nvGrpSpPr>
      <p:grpSpPr>
        <a:xfrm>
          <a:off x="0" y="0"/>
          <a:ext cx="0" cy="0"/>
          <a:chOff x="0" y="0"/>
          <a:chExt cx="0" cy="0"/>
        </a:xfrm>
      </p:grpSpPr>
      <p:sp>
        <p:nvSpPr>
          <p:cNvPr id="8" name="Title 7"/>
          <p:cNvSpPr>
            <a:spLocks noGrp="1"/>
          </p:cNvSpPr>
          <p:nvPr>
            <p:ph type="title"/>
          </p:nvPr>
        </p:nvSpPr>
        <p:spPr>
          <a:xfrm>
            <a:off x="460151" y="426574"/>
            <a:ext cx="8099425" cy="391469"/>
          </a:xfrm>
        </p:spPr>
        <p:txBody>
          <a:bodyPr/>
          <a:lstStyle/>
          <a:p>
            <a:r>
              <a:rPr lang="en-US" smtClean="0"/>
              <a:t>Click to edit Master title style</a:t>
            </a:r>
            <a:endParaRPr lang="en-US" dirty="0"/>
          </a:p>
        </p:txBody>
      </p:sp>
      <p:sp>
        <p:nvSpPr>
          <p:cNvPr id="4" name="Text Placeholder 3"/>
          <p:cNvSpPr>
            <a:spLocks noGrp="1"/>
          </p:cNvSpPr>
          <p:nvPr>
            <p:ph type="body" sz="quarter" idx="10" hasCustomPrompt="1"/>
          </p:nvPr>
        </p:nvSpPr>
        <p:spPr>
          <a:xfrm>
            <a:off x="479262" y="822960"/>
            <a:ext cx="8101584" cy="466344"/>
          </a:xfrm>
        </p:spPr>
        <p:txBody>
          <a:bodyPr/>
          <a:lstStyle>
            <a:lvl1pPr marL="0" indent="0">
              <a:buFontTx/>
              <a:buNone/>
              <a:defRPr sz="1600" baseline="0">
                <a:solidFill>
                  <a:srgbClr val="4F4F4F"/>
                </a:solidFill>
                <a:latin typeface="+mj-lt"/>
              </a:defRPr>
            </a:lvl1pPr>
          </a:lstStyle>
          <a:p>
            <a:pPr lvl="0"/>
            <a:r>
              <a:rPr lang="en-US" dirty="0" smtClean="0"/>
              <a:t>Click</a:t>
            </a:r>
          </a:p>
        </p:txBody>
      </p:sp>
    </p:spTree>
    <p:extLst>
      <p:ext uri="{BB962C8B-B14F-4D97-AF65-F5344CB8AC3E}">
        <p14:creationId xmlns:p14="http://schemas.microsoft.com/office/powerpoint/2010/main" xmlns="" val="25841160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asic Content Slide with Subtitle">
    <p:spTree>
      <p:nvGrpSpPr>
        <p:cNvPr id="1" name=""/>
        <p:cNvGrpSpPr/>
        <p:nvPr/>
      </p:nvGrpSpPr>
      <p:grpSpPr>
        <a:xfrm>
          <a:off x="0" y="0"/>
          <a:ext cx="0" cy="0"/>
          <a:chOff x="0" y="0"/>
          <a:chExt cx="0" cy="0"/>
        </a:xfrm>
      </p:grpSpPr>
      <p:sp>
        <p:nvSpPr>
          <p:cNvPr id="8" name="Title 1"/>
          <p:cNvSpPr>
            <a:spLocks noGrp="1"/>
          </p:cNvSpPr>
          <p:nvPr>
            <p:ph type="title"/>
          </p:nvPr>
        </p:nvSpPr>
        <p:spPr>
          <a:xfrm>
            <a:off x="474663" y="425241"/>
            <a:ext cx="8099425" cy="362415"/>
          </a:xfrm>
        </p:spPr>
        <p:txBody>
          <a:bodyPr/>
          <a:lstStyle>
            <a:lvl1pPr>
              <a:defRPr>
                <a:solidFill>
                  <a:srgbClr val="003E74"/>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479427" y="826861"/>
            <a:ext cx="8097838" cy="465138"/>
          </a:xfrm>
        </p:spPr>
        <p:txBody>
          <a:bodyPr/>
          <a:lstStyle>
            <a:lvl1pPr marL="0" indent="0">
              <a:buFontTx/>
              <a:buNone/>
              <a:defRPr sz="1600">
                <a:solidFill>
                  <a:srgbClr val="4F4F4F"/>
                </a:solidFill>
                <a:latin typeface="+mj-lt"/>
              </a:defRPr>
            </a:lvl1pPr>
          </a:lstStyle>
          <a:p>
            <a:pPr lvl="0"/>
            <a:r>
              <a:rPr lang="en-US" smtClean="0"/>
              <a:t>Click to edit Master text styles</a:t>
            </a:r>
          </a:p>
        </p:txBody>
      </p:sp>
      <p:sp>
        <p:nvSpPr>
          <p:cNvPr id="3" name="Text Placeholder 2"/>
          <p:cNvSpPr>
            <a:spLocks noGrp="1"/>
          </p:cNvSpPr>
          <p:nvPr>
            <p:ph type="body" sz="quarter" idx="15"/>
          </p:nvPr>
        </p:nvSpPr>
        <p:spPr>
          <a:xfrm>
            <a:off x="508682" y="1597025"/>
            <a:ext cx="8229600" cy="4484688"/>
          </a:xfrm>
        </p:spPr>
        <p:txBody>
          <a:bodyPr/>
          <a:lstStyle>
            <a:lvl1pPr marL="174625" indent="-174625">
              <a:buFont typeface="Arial" pitchFamily="34" charset="0"/>
              <a:buChar char="•"/>
              <a:defRPr b="0">
                <a:solidFill>
                  <a:srgbClr val="4F4F4F"/>
                </a:solidFill>
              </a:defRPr>
            </a:lvl1pPr>
            <a:lvl3pPr marL="508000" indent="-160338">
              <a:defRPr/>
            </a:lvl3pPr>
            <a:lvl4pPr marL="682625" indent="-174625">
              <a:defRPr/>
            </a:lvl4pPr>
            <a:lvl5pPr marL="855663" indent="-173038" defTabSz="1030288">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2998645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9"/>
          <p:cNvSpPr>
            <a:spLocks noGrp="1" noChangeArrowheads="1"/>
          </p:cNvSpPr>
          <p:nvPr>
            <p:ph type="dt" sz="half" idx="10"/>
          </p:nvPr>
        </p:nvSpPr>
        <p:spPr>
          <a:xfrm>
            <a:off x="457200" y="6618288"/>
            <a:ext cx="2133600" cy="223837"/>
          </a:xfrm>
          <a:prstGeom prst="rect">
            <a:avLst/>
          </a:prstGeom>
          <a:ln/>
        </p:spPr>
        <p:txBody>
          <a:bodyPr/>
          <a:lstStyle>
            <a:lvl1pPr>
              <a:defRPr/>
            </a:lvl1pPr>
          </a:lstStyle>
          <a:p>
            <a:pPr>
              <a:defRPr/>
            </a:pPr>
            <a:endParaRPr lang="en-US" dirty="0">
              <a:solidFill>
                <a:srgbClr val="383935"/>
              </a:solidFill>
            </a:endParaRPr>
          </a:p>
        </p:txBody>
      </p:sp>
      <p:sp>
        <p:nvSpPr>
          <p:cNvPr id="5" name="Rectangle 30"/>
          <p:cNvSpPr>
            <a:spLocks noGrp="1" noChangeArrowheads="1"/>
          </p:cNvSpPr>
          <p:nvPr>
            <p:ph type="ftr" sz="quarter" idx="11"/>
          </p:nvPr>
        </p:nvSpPr>
        <p:spPr>
          <a:xfrm>
            <a:off x="3124200" y="6618288"/>
            <a:ext cx="2895600" cy="223837"/>
          </a:xfrm>
          <a:prstGeom prst="rect">
            <a:avLst/>
          </a:prstGeom>
          <a:ln/>
        </p:spPr>
        <p:txBody>
          <a:bodyPr/>
          <a:lstStyle>
            <a:lvl1pPr>
              <a:defRPr/>
            </a:lvl1pPr>
          </a:lstStyle>
          <a:p>
            <a:pPr>
              <a:defRPr/>
            </a:pPr>
            <a:endParaRPr lang="en-US" dirty="0">
              <a:solidFill>
                <a:srgbClr val="383935"/>
              </a:solidFill>
            </a:endParaRPr>
          </a:p>
        </p:txBody>
      </p:sp>
      <p:sp>
        <p:nvSpPr>
          <p:cNvPr id="6" name="Rectangle 31"/>
          <p:cNvSpPr>
            <a:spLocks noGrp="1" noChangeArrowheads="1"/>
          </p:cNvSpPr>
          <p:nvPr>
            <p:ph type="sldNum" sz="quarter" idx="12"/>
          </p:nvPr>
        </p:nvSpPr>
        <p:spPr>
          <a:xfrm>
            <a:off x="6553200" y="6618288"/>
            <a:ext cx="2133600" cy="223837"/>
          </a:xfrm>
          <a:prstGeom prst="rect">
            <a:avLst/>
          </a:prstGeom>
          <a:ln/>
        </p:spPr>
        <p:txBody>
          <a:bodyPr/>
          <a:lstStyle>
            <a:lvl1pPr>
              <a:defRPr/>
            </a:lvl1pPr>
          </a:lstStyle>
          <a:p>
            <a:pPr>
              <a:defRPr/>
            </a:pPr>
            <a:fld id="{4DAB49DE-5D06-4DD9-9DF3-12DEE16E3A1C}" type="slidenum">
              <a:rPr lang="en-US">
                <a:solidFill>
                  <a:srgbClr val="383935"/>
                </a:solidFill>
              </a:rPr>
              <a:pPr>
                <a:defRPr/>
              </a:pPr>
              <a:t>‹#›</a:t>
            </a:fld>
            <a:endParaRPr lang="en-US" dirty="0">
              <a:solidFill>
                <a:srgbClr val="383935"/>
              </a:solidFill>
            </a:endParaRPr>
          </a:p>
        </p:txBody>
      </p:sp>
    </p:spTree>
    <p:extLst>
      <p:ext uri="{BB962C8B-B14F-4D97-AF65-F5344CB8AC3E}">
        <p14:creationId xmlns:p14="http://schemas.microsoft.com/office/powerpoint/2010/main" xmlns="" val="19155944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Basic Content Slide no Subtitle">
    <p:spTree>
      <p:nvGrpSpPr>
        <p:cNvPr id="1" name=""/>
        <p:cNvGrpSpPr/>
        <p:nvPr/>
      </p:nvGrpSpPr>
      <p:grpSpPr>
        <a:xfrm>
          <a:off x="0" y="0"/>
          <a:ext cx="0" cy="0"/>
          <a:chOff x="0" y="0"/>
          <a:chExt cx="0" cy="0"/>
        </a:xfrm>
      </p:grpSpPr>
      <p:sp>
        <p:nvSpPr>
          <p:cNvPr id="8" name="Title 1"/>
          <p:cNvSpPr>
            <a:spLocks noGrp="1"/>
          </p:cNvSpPr>
          <p:nvPr>
            <p:ph type="title"/>
          </p:nvPr>
        </p:nvSpPr>
        <p:spPr>
          <a:xfrm>
            <a:off x="474731" y="425603"/>
            <a:ext cx="8099425" cy="362415"/>
          </a:xfrm>
        </p:spPr>
        <p:txBody>
          <a:bodyPr/>
          <a:lstStyle>
            <a:lvl1pPr>
              <a:defRPr>
                <a:solidFill>
                  <a:srgbClr val="003E74"/>
                </a:solidFill>
              </a:defRPr>
            </a:lvl1pPr>
          </a:lstStyle>
          <a:p>
            <a:r>
              <a:rPr lang="en-US" smtClean="0"/>
              <a:t>Click to edit Master title style</a:t>
            </a:r>
            <a:endParaRPr lang="en-US" dirty="0"/>
          </a:p>
        </p:txBody>
      </p:sp>
      <p:sp>
        <p:nvSpPr>
          <p:cNvPr id="3" name="Text Placeholder 2"/>
          <p:cNvSpPr>
            <a:spLocks noGrp="1"/>
          </p:cNvSpPr>
          <p:nvPr>
            <p:ph type="body" sz="quarter" idx="15"/>
          </p:nvPr>
        </p:nvSpPr>
        <p:spPr>
          <a:xfrm>
            <a:off x="508682" y="1597025"/>
            <a:ext cx="8229600" cy="4484688"/>
          </a:xfrm>
        </p:spPr>
        <p:txBody>
          <a:bodyPr/>
          <a:lstStyle>
            <a:lvl1pPr marL="171821" indent="-171821">
              <a:buFont typeface="Arial" pitchFamily="34" charset="0"/>
              <a:buChar char="•"/>
              <a:defRPr b="0">
                <a:solidFill>
                  <a:srgbClr val="4F4F4F"/>
                </a:solidFill>
              </a:defRPr>
            </a:lvl1pPr>
            <a:lvl3pPr marL="499586" indent="-157534">
              <a:defRPr/>
            </a:lvl3pPr>
            <a:lvl4pPr marL="670833" indent="-171821">
              <a:defRPr/>
            </a:lvl4pPr>
            <a:lvl5pPr marL="840941" indent="-170234" defTabSz="1012463">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428555280"/>
      </p:ext>
    </p:extLst>
  </p:cSld>
  <p:clrMapOvr>
    <a:masterClrMapping/>
  </p:clrMapOvr>
  <p:transition spd="med">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Full Bleed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77386" y="1445288"/>
            <a:ext cx="8620954" cy="4505136"/>
          </a:xfrm>
        </p:spPr>
        <p:txBody>
          <a:bodyPr lIns="274320" tIns="274320"/>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5" name="Rectangle 29"/>
          <p:cNvSpPr>
            <a:spLocks noGrp="1" noChangeArrowheads="1"/>
          </p:cNvSpPr>
          <p:nvPr>
            <p:ph type="dt" sz="half" idx="10"/>
          </p:nvPr>
        </p:nvSpPr>
        <p:spPr>
          <a:xfrm>
            <a:off x="457200" y="6618288"/>
            <a:ext cx="2133600" cy="223837"/>
          </a:xfrm>
          <a:prstGeom prst="rect">
            <a:avLst/>
          </a:prstGeom>
          <a:ln/>
        </p:spPr>
        <p:txBody>
          <a:bodyPr/>
          <a:lstStyle>
            <a:lvl1pPr>
              <a:defRPr/>
            </a:lvl1pPr>
          </a:lstStyle>
          <a:p>
            <a:pPr>
              <a:defRPr/>
            </a:pPr>
            <a:endParaRPr lang="en-US" dirty="0">
              <a:solidFill>
                <a:srgbClr val="383935"/>
              </a:solidFill>
            </a:endParaRPr>
          </a:p>
        </p:txBody>
      </p:sp>
      <p:sp>
        <p:nvSpPr>
          <p:cNvPr id="6" name="Rectangle 30"/>
          <p:cNvSpPr>
            <a:spLocks noGrp="1" noChangeArrowheads="1"/>
          </p:cNvSpPr>
          <p:nvPr>
            <p:ph type="ftr" sz="quarter" idx="11"/>
          </p:nvPr>
        </p:nvSpPr>
        <p:spPr>
          <a:xfrm>
            <a:off x="3124200" y="6618288"/>
            <a:ext cx="2895600" cy="223837"/>
          </a:xfrm>
          <a:prstGeom prst="rect">
            <a:avLst/>
          </a:prstGeom>
          <a:ln/>
        </p:spPr>
        <p:txBody>
          <a:bodyPr/>
          <a:lstStyle>
            <a:lvl1pPr>
              <a:defRPr/>
            </a:lvl1pPr>
          </a:lstStyle>
          <a:p>
            <a:pPr>
              <a:defRPr/>
            </a:pPr>
            <a:endParaRPr lang="en-US" dirty="0">
              <a:solidFill>
                <a:srgbClr val="383935"/>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42122214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v3">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stretch>
            <a:fillRect/>
          </a:stretch>
        </p:blipFill>
        <p:spPr>
          <a:xfrm>
            <a:off x="-134376" y="-104588"/>
            <a:ext cx="9417750" cy="7067176"/>
          </a:xfrm>
          <a:prstGeom prst="rect">
            <a:avLst/>
          </a:prstGeom>
        </p:spPr>
      </p:pic>
      <p:sp>
        <p:nvSpPr>
          <p:cNvPr id="3074" name="Rectangle 2"/>
          <p:cNvSpPr>
            <a:spLocks noGrp="1" noChangeArrowheads="1"/>
          </p:cNvSpPr>
          <p:nvPr>
            <p:ph type="ctrTitle"/>
          </p:nvPr>
        </p:nvSpPr>
        <p:spPr>
          <a:xfrm>
            <a:off x="2217226" y="4522243"/>
            <a:ext cx="5542207" cy="385680"/>
          </a:xfrm>
        </p:spPr>
        <p:txBody>
          <a:bodyPr lIns="182880" anchor="t" anchorCtr="0"/>
          <a:lstStyle>
            <a:lvl1pPr algn="l">
              <a:defRPr sz="2400" b="0" i="0" cap="none">
                <a:solidFill>
                  <a:schemeClr val="bg1"/>
                </a:solidFill>
              </a:defRPr>
            </a:lvl1pPr>
          </a:lstStyle>
          <a:p>
            <a:r>
              <a:rPr lang="en-US" smtClean="0"/>
              <a:t>Click to edit Master title style</a:t>
            </a:r>
            <a:endParaRPr lang="en-US" dirty="0"/>
          </a:p>
        </p:txBody>
      </p:sp>
      <p:sp>
        <p:nvSpPr>
          <p:cNvPr id="3075" name="Rectangle 3"/>
          <p:cNvSpPr>
            <a:spLocks noGrp="1" noChangeArrowheads="1"/>
          </p:cNvSpPr>
          <p:nvPr>
            <p:ph type="subTitle" idx="1" hasCustomPrompt="1"/>
          </p:nvPr>
        </p:nvSpPr>
        <p:spPr>
          <a:xfrm>
            <a:off x="2207661" y="5039449"/>
            <a:ext cx="5543550" cy="286232"/>
          </a:xfrm>
          <a:prstGeom prst="rect">
            <a:avLst/>
          </a:prstGeom>
          <a:ln algn="ctr"/>
        </p:spPr>
        <p:txBody>
          <a:bodyPr lIns="182880" anchor="t" anchorCtr="0">
            <a:spAutoFit/>
          </a:bodyPr>
          <a:lstStyle>
            <a:lvl1pPr marL="0" marR="0" indent="0" algn="l" defTabSz="914400" rtl="0" eaLnBrk="1" fontAlgn="base" latinLnBrk="0" hangingPunct="1">
              <a:lnSpc>
                <a:spcPct val="90000"/>
              </a:lnSpc>
              <a:spcBef>
                <a:spcPct val="0"/>
              </a:spcBef>
              <a:spcAft>
                <a:spcPts val="800"/>
              </a:spcAft>
              <a:buClrTx/>
              <a:buSzTx/>
              <a:buFontTx/>
              <a:buNone/>
              <a:tabLst/>
              <a:defRPr sz="1400" b="0" i="0" baseline="0">
                <a:solidFill>
                  <a:schemeClr val="bg1">
                    <a:lumMod val="75000"/>
                  </a:schemeClr>
                </a:solidFill>
              </a:defRPr>
            </a:lvl1pPr>
          </a:lstStyle>
          <a:p>
            <a:pPr lvl="0"/>
            <a:r>
              <a:rPr lang="en-US" dirty="0" smtClean="0"/>
              <a:t>Master Subtitle Style | August 12, 2012</a:t>
            </a:r>
          </a:p>
        </p:txBody>
      </p:sp>
      <p:sp>
        <p:nvSpPr>
          <p:cNvPr id="10" name="Rectangle 9"/>
          <p:cNvSpPr/>
          <p:nvPr userDrawn="1"/>
        </p:nvSpPr>
        <p:spPr>
          <a:xfrm>
            <a:off x="2155276" y="4553048"/>
            <a:ext cx="123421" cy="680893"/>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7" name="Picture 6" descr="boom-02.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52402" y="50801"/>
            <a:ext cx="4544183" cy="1168400"/>
          </a:xfrm>
          <a:prstGeom prst="rect">
            <a:avLst/>
          </a:prstGeom>
        </p:spPr>
      </p:pic>
    </p:spTree>
    <p:extLst>
      <p:ext uri="{BB962C8B-B14F-4D97-AF65-F5344CB8AC3E}">
        <p14:creationId xmlns:p14="http://schemas.microsoft.com/office/powerpoint/2010/main" xmlns="" val="3156758593"/>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inting Title Slide">
    <p:spTree>
      <p:nvGrpSpPr>
        <p:cNvPr id="1" name=""/>
        <p:cNvGrpSpPr/>
        <p:nvPr/>
      </p:nvGrpSpPr>
      <p:grpSpPr>
        <a:xfrm>
          <a:off x="0" y="0"/>
          <a:ext cx="0" cy="0"/>
          <a:chOff x="0" y="0"/>
          <a:chExt cx="0" cy="0"/>
        </a:xfrm>
      </p:grpSpPr>
      <p:pic>
        <p:nvPicPr>
          <p:cNvPr id="4" name="Picture 3" descr="Untitled-1-04.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38451" y="-111760"/>
            <a:ext cx="9416526" cy="7081520"/>
          </a:xfrm>
          <a:prstGeom prst="rect">
            <a:avLst/>
          </a:prstGeom>
        </p:spPr>
      </p:pic>
      <p:sp>
        <p:nvSpPr>
          <p:cNvPr id="3074" name="Rectangle 2"/>
          <p:cNvSpPr>
            <a:spLocks noGrp="1" noChangeArrowheads="1"/>
          </p:cNvSpPr>
          <p:nvPr>
            <p:ph type="ctrTitle"/>
          </p:nvPr>
        </p:nvSpPr>
        <p:spPr>
          <a:xfrm>
            <a:off x="2217226" y="4522243"/>
            <a:ext cx="5542207" cy="385680"/>
          </a:xfrm>
        </p:spPr>
        <p:txBody>
          <a:bodyPr lIns="182880" anchor="t" anchorCtr="0"/>
          <a:lstStyle>
            <a:lvl1pPr algn="l">
              <a:defRPr sz="2400" b="0" i="0" cap="none">
                <a:solidFill>
                  <a:srgbClr val="4F4F4F"/>
                </a:solidFill>
              </a:defRPr>
            </a:lvl1pPr>
          </a:lstStyle>
          <a:p>
            <a:r>
              <a:rPr lang="en-US" smtClean="0"/>
              <a:t>Click to edit Master title style</a:t>
            </a:r>
            <a:endParaRPr lang="en-US" dirty="0"/>
          </a:p>
        </p:txBody>
      </p:sp>
      <p:sp>
        <p:nvSpPr>
          <p:cNvPr id="3075" name="Rectangle 3"/>
          <p:cNvSpPr>
            <a:spLocks noGrp="1" noChangeArrowheads="1"/>
          </p:cNvSpPr>
          <p:nvPr>
            <p:ph type="subTitle" idx="1" hasCustomPrompt="1"/>
          </p:nvPr>
        </p:nvSpPr>
        <p:spPr>
          <a:xfrm>
            <a:off x="2207661" y="5008969"/>
            <a:ext cx="5543550" cy="286232"/>
          </a:xfrm>
          <a:prstGeom prst="rect">
            <a:avLst/>
          </a:prstGeom>
          <a:ln algn="ctr"/>
        </p:spPr>
        <p:txBody>
          <a:bodyPr lIns="182880" anchor="t" anchorCtr="0">
            <a:spAutoFit/>
          </a:bodyPr>
          <a:lstStyle>
            <a:lvl1pPr marL="0" marR="0" indent="0" algn="l" defTabSz="914400" rtl="0" eaLnBrk="1" fontAlgn="base" latinLnBrk="0" hangingPunct="1">
              <a:lnSpc>
                <a:spcPct val="90000"/>
              </a:lnSpc>
              <a:spcBef>
                <a:spcPct val="0"/>
              </a:spcBef>
              <a:spcAft>
                <a:spcPts val="800"/>
              </a:spcAft>
              <a:buClrTx/>
              <a:buSzTx/>
              <a:buFontTx/>
              <a:buNone/>
              <a:tabLst/>
              <a:defRPr sz="1400" b="0" i="0" baseline="0">
                <a:solidFill>
                  <a:srgbClr val="4F4F4F"/>
                </a:solidFill>
              </a:defRPr>
            </a:lvl1pPr>
          </a:lstStyle>
          <a:p>
            <a:pPr lvl="0"/>
            <a:r>
              <a:rPr lang="en-US" dirty="0" smtClean="0"/>
              <a:t>Master Subtitle Style | August 12, 2012</a:t>
            </a:r>
          </a:p>
        </p:txBody>
      </p:sp>
      <p:sp>
        <p:nvSpPr>
          <p:cNvPr id="10" name="Rectangle 9"/>
          <p:cNvSpPr/>
          <p:nvPr userDrawn="1"/>
        </p:nvSpPr>
        <p:spPr>
          <a:xfrm>
            <a:off x="2155276" y="4553048"/>
            <a:ext cx="123421" cy="680893"/>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2" name="Picture 1" descr="image.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14961" y="277981"/>
            <a:ext cx="4258990" cy="829459"/>
          </a:xfrm>
          <a:prstGeom prst="rect">
            <a:avLst/>
          </a:prstGeom>
        </p:spPr>
      </p:pic>
    </p:spTree>
    <p:extLst>
      <p:ext uri="{BB962C8B-B14F-4D97-AF65-F5344CB8AC3E}">
        <p14:creationId xmlns:p14="http://schemas.microsoft.com/office/powerpoint/2010/main" xmlns="" val="336519577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out Subtitle (for print)">
    <p:spTree>
      <p:nvGrpSpPr>
        <p:cNvPr id="1" name=""/>
        <p:cNvGrpSpPr/>
        <p:nvPr/>
      </p:nvGrpSpPr>
      <p:grpSpPr>
        <a:xfrm>
          <a:off x="0" y="0"/>
          <a:ext cx="0" cy="0"/>
          <a:chOff x="0" y="0"/>
          <a:chExt cx="0" cy="0"/>
        </a:xfrm>
      </p:grpSpPr>
      <p:pic>
        <p:nvPicPr>
          <p:cNvPr id="4" name="Picture 3" descr="Untitled-1-04.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38451" y="-111760"/>
            <a:ext cx="9416526" cy="7081520"/>
          </a:xfrm>
          <a:prstGeom prst="rect">
            <a:avLst/>
          </a:prstGeom>
        </p:spPr>
      </p:pic>
      <p:sp>
        <p:nvSpPr>
          <p:cNvPr id="3074" name="Rectangle 2"/>
          <p:cNvSpPr>
            <a:spLocks noGrp="1" noChangeArrowheads="1"/>
          </p:cNvSpPr>
          <p:nvPr>
            <p:ph type="ctrTitle"/>
          </p:nvPr>
        </p:nvSpPr>
        <p:spPr>
          <a:xfrm>
            <a:off x="2217225" y="4522243"/>
            <a:ext cx="5542207" cy="385680"/>
          </a:xfrm>
        </p:spPr>
        <p:txBody>
          <a:bodyPr lIns="182880" anchor="t" anchorCtr="0"/>
          <a:lstStyle>
            <a:lvl1pPr algn="l">
              <a:defRPr sz="2400" b="0" i="0" cap="none">
                <a:solidFill>
                  <a:srgbClr val="383935"/>
                </a:solidFill>
              </a:defRPr>
            </a:lvl1pPr>
          </a:lstStyle>
          <a:p>
            <a:r>
              <a:rPr lang="en-US" dirty="0" smtClean="0"/>
              <a:t>Click to edit Master title style</a:t>
            </a:r>
            <a:endParaRPr lang="en-US" dirty="0"/>
          </a:p>
        </p:txBody>
      </p:sp>
      <p:sp>
        <p:nvSpPr>
          <p:cNvPr id="7" name="Rectangle 6"/>
          <p:cNvSpPr/>
          <p:nvPr userDrawn="1"/>
        </p:nvSpPr>
        <p:spPr>
          <a:xfrm>
            <a:off x="2155152" y="4553046"/>
            <a:ext cx="123421" cy="373069"/>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45831" y="354623"/>
            <a:ext cx="4114800" cy="728472"/>
          </a:xfrm>
          <a:prstGeom prst="rect">
            <a:avLst/>
          </a:prstGeom>
        </p:spPr>
      </p:pic>
    </p:spTree>
    <p:extLst>
      <p:ext uri="{BB962C8B-B14F-4D97-AF65-F5344CB8AC3E}">
        <p14:creationId xmlns:p14="http://schemas.microsoft.com/office/powerpoint/2010/main" xmlns="" val="25520152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Printing Divider Slide">
    <p:spTree>
      <p:nvGrpSpPr>
        <p:cNvPr id="1" name=""/>
        <p:cNvGrpSpPr/>
        <p:nvPr/>
      </p:nvGrpSpPr>
      <p:grpSpPr>
        <a:xfrm>
          <a:off x="0" y="0"/>
          <a:ext cx="0" cy="0"/>
          <a:chOff x="0" y="0"/>
          <a:chExt cx="0" cy="0"/>
        </a:xfrm>
      </p:grpSpPr>
      <p:pic>
        <p:nvPicPr>
          <p:cNvPr id="4" name="Picture 3" descr="Untitled-1-04.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38451" y="-111760"/>
            <a:ext cx="9416526" cy="7081520"/>
          </a:xfrm>
          <a:prstGeom prst="rect">
            <a:avLst/>
          </a:prstGeom>
        </p:spPr>
      </p:pic>
      <p:sp>
        <p:nvSpPr>
          <p:cNvPr id="3074" name="Rectangle 2"/>
          <p:cNvSpPr>
            <a:spLocks noGrp="1" noChangeArrowheads="1"/>
          </p:cNvSpPr>
          <p:nvPr>
            <p:ph type="ctrTitle"/>
          </p:nvPr>
        </p:nvSpPr>
        <p:spPr>
          <a:xfrm>
            <a:off x="2217226" y="4522243"/>
            <a:ext cx="5542207" cy="385680"/>
          </a:xfrm>
        </p:spPr>
        <p:txBody>
          <a:bodyPr lIns="182880" anchor="t" anchorCtr="0"/>
          <a:lstStyle>
            <a:lvl1pPr algn="l">
              <a:defRPr sz="2400" b="0" i="0" cap="none">
                <a:solidFill>
                  <a:srgbClr val="4F4F4F"/>
                </a:solidFill>
              </a:defRPr>
            </a:lvl1pPr>
          </a:lstStyle>
          <a:p>
            <a:r>
              <a:rPr lang="en-US" smtClean="0"/>
              <a:t>Click to edit Master title style</a:t>
            </a:r>
            <a:endParaRPr lang="en-US" dirty="0"/>
          </a:p>
        </p:txBody>
      </p:sp>
      <p:pic>
        <p:nvPicPr>
          <p:cNvPr id="2" name="Picture 1" descr="image.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14961" y="277981"/>
            <a:ext cx="4258990" cy="829459"/>
          </a:xfrm>
          <a:prstGeom prst="rect">
            <a:avLst/>
          </a:prstGeom>
        </p:spPr>
      </p:pic>
      <p:sp>
        <p:nvSpPr>
          <p:cNvPr id="7" name="Rectangle 6"/>
          <p:cNvSpPr/>
          <p:nvPr userDrawn="1"/>
        </p:nvSpPr>
        <p:spPr>
          <a:xfrm>
            <a:off x="2155276" y="4553048"/>
            <a:ext cx="123421" cy="373069"/>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xmlns="" val="621688964"/>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1" name="Content Placeholder 2"/>
          <p:cNvSpPr>
            <a:spLocks noGrp="1"/>
          </p:cNvSpPr>
          <p:nvPr>
            <p:ph idx="1"/>
          </p:nvPr>
        </p:nvSpPr>
        <p:spPr>
          <a:xfrm>
            <a:off x="1651380" y="1227140"/>
            <a:ext cx="6922709" cy="4618037"/>
          </a:xfrm>
        </p:spPr>
        <p:txBody>
          <a:bodyPr/>
          <a:lstStyle>
            <a:lvl1pPr marL="174625" indent="-174625">
              <a:spcAft>
                <a:spcPts val="600"/>
              </a:spcAft>
              <a:buFont typeface="Arial" pitchFamily="34" charset="0"/>
              <a:buChar char="•"/>
              <a:defRPr b="0">
                <a:solidFill>
                  <a:srgbClr val="4F4F4F"/>
                </a:solidFill>
              </a:defRPr>
            </a:lvl1pPr>
            <a:lvl2pPr marL="347663" indent="-173038">
              <a:spcAft>
                <a:spcPts val="600"/>
              </a:spcAft>
              <a:defRPr>
                <a:solidFill>
                  <a:srgbClr val="4F4F4F"/>
                </a:solidFill>
              </a:defRPr>
            </a:lvl2pPr>
            <a:lvl3pPr marL="508000" indent="-160338">
              <a:spcAft>
                <a:spcPts val="600"/>
              </a:spcAft>
              <a:defRPr/>
            </a:lvl3pPr>
            <a:lvl4pPr marL="623888" indent="-158750">
              <a:spcAft>
                <a:spcPts val="600"/>
              </a:spcAft>
              <a:defRPr/>
            </a:lvl4pPr>
            <a:lvl5pPr marL="798513" indent="-174625">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572116690"/>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asic Content Slide with Subtitle">
    <p:spTree>
      <p:nvGrpSpPr>
        <p:cNvPr id="1" name=""/>
        <p:cNvGrpSpPr/>
        <p:nvPr/>
      </p:nvGrpSpPr>
      <p:grpSpPr>
        <a:xfrm>
          <a:off x="0" y="0"/>
          <a:ext cx="0" cy="0"/>
          <a:chOff x="0" y="0"/>
          <a:chExt cx="0" cy="0"/>
        </a:xfrm>
      </p:grpSpPr>
      <p:sp>
        <p:nvSpPr>
          <p:cNvPr id="8" name="Title 1"/>
          <p:cNvSpPr>
            <a:spLocks noGrp="1"/>
          </p:cNvSpPr>
          <p:nvPr>
            <p:ph type="title"/>
          </p:nvPr>
        </p:nvSpPr>
        <p:spPr>
          <a:xfrm>
            <a:off x="474665" y="425323"/>
            <a:ext cx="8099425" cy="362415"/>
          </a:xfrm>
        </p:spPr>
        <p:txBody>
          <a:bodyPr/>
          <a:lstStyle>
            <a:lvl1pPr>
              <a:defRPr>
                <a:solidFill>
                  <a:srgbClr val="003E74"/>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479427" y="826861"/>
            <a:ext cx="8097838" cy="465139"/>
          </a:xfrm>
        </p:spPr>
        <p:txBody>
          <a:bodyPr/>
          <a:lstStyle>
            <a:lvl1pPr marL="0" indent="0">
              <a:buFontTx/>
              <a:buNone/>
              <a:defRPr sz="1600">
                <a:solidFill>
                  <a:srgbClr val="4F4F4F"/>
                </a:solidFill>
                <a:latin typeface="+mj-lt"/>
              </a:defRPr>
            </a:lvl1pPr>
          </a:lstStyle>
          <a:p>
            <a:pPr lvl="0"/>
            <a:r>
              <a:rPr lang="en-US" smtClean="0"/>
              <a:t>Click to edit Master text styles</a:t>
            </a:r>
          </a:p>
        </p:txBody>
      </p:sp>
      <p:sp>
        <p:nvSpPr>
          <p:cNvPr id="3" name="Text Placeholder 2"/>
          <p:cNvSpPr>
            <a:spLocks noGrp="1"/>
          </p:cNvSpPr>
          <p:nvPr>
            <p:ph type="body" sz="quarter" idx="15"/>
          </p:nvPr>
        </p:nvSpPr>
        <p:spPr>
          <a:xfrm>
            <a:off x="508682" y="1597025"/>
            <a:ext cx="8229600" cy="4484688"/>
          </a:xfrm>
        </p:spPr>
        <p:txBody>
          <a:bodyPr/>
          <a:lstStyle>
            <a:lvl1pPr marL="174625" indent="-174625">
              <a:buFont typeface="Arial" pitchFamily="34" charset="0"/>
              <a:buChar char="•"/>
              <a:defRPr b="0">
                <a:solidFill>
                  <a:srgbClr val="4F4F4F"/>
                </a:solidFill>
              </a:defRPr>
            </a:lvl1pPr>
            <a:lvl3pPr marL="508000" indent="-160338">
              <a:defRPr/>
            </a:lvl3pPr>
            <a:lvl4pPr marL="682625" indent="-174625">
              <a:defRPr/>
            </a:lvl4pPr>
            <a:lvl5pPr marL="855663" indent="-173038" defTabSz="1030288">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20280858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Basic Content Slide no Subtitle">
    <p:spTree>
      <p:nvGrpSpPr>
        <p:cNvPr id="1" name=""/>
        <p:cNvGrpSpPr/>
        <p:nvPr/>
      </p:nvGrpSpPr>
      <p:grpSpPr>
        <a:xfrm>
          <a:off x="0" y="0"/>
          <a:ext cx="0" cy="0"/>
          <a:chOff x="0" y="0"/>
          <a:chExt cx="0" cy="0"/>
        </a:xfrm>
      </p:grpSpPr>
      <p:sp>
        <p:nvSpPr>
          <p:cNvPr id="8" name="Title 1"/>
          <p:cNvSpPr>
            <a:spLocks noGrp="1"/>
          </p:cNvSpPr>
          <p:nvPr>
            <p:ph type="title"/>
          </p:nvPr>
        </p:nvSpPr>
        <p:spPr>
          <a:xfrm>
            <a:off x="474665" y="425323"/>
            <a:ext cx="8099425" cy="362415"/>
          </a:xfrm>
        </p:spPr>
        <p:txBody>
          <a:bodyPr/>
          <a:lstStyle>
            <a:lvl1pPr>
              <a:defRPr>
                <a:solidFill>
                  <a:srgbClr val="003E74"/>
                </a:solidFill>
              </a:defRPr>
            </a:lvl1pPr>
          </a:lstStyle>
          <a:p>
            <a:r>
              <a:rPr lang="en-US" smtClean="0"/>
              <a:t>Click to edit Master title style</a:t>
            </a:r>
            <a:endParaRPr lang="en-US" dirty="0"/>
          </a:p>
        </p:txBody>
      </p:sp>
      <p:sp>
        <p:nvSpPr>
          <p:cNvPr id="3" name="Text Placeholder 2"/>
          <p:cNvSpPr>
            <a:spLocks noGrp="1"/>
          </p:cNvSpPr>
          <p:nvPr>
            <p:ph type="body" sz="quarter" idx="15"/>
          </p:nvPr>
        </p:nvSpPr>
        <p:spPr>
          <a:xfrm>
            <a:off x="508682" y="1597025"/>
            <a:ext cx="8229600" cy="4484688"/>
          </a:xfrm>
        </p:spPr>
        <p:txBody>
          <a:bodyPr/>
          <a:lstStyle>
            <a:lvl1pPr marL="174625" indent="-174625">
              <a:buFont typeface="Arial" pitchFamily="34" charset="0"/>
              <a:buChar char="•"/>
              <a:defRPr b="0">
                <a:solidFill>
                  <a:srgbClr val="4F4F4F"/>
                </a:solidFill>
              </a:defRPr>
            </a:lvl1pPr>
            <a:lvl3pPr marL="508000" indent="-160338">
              <a:defRPr/>
            </a:lvl3pPr>
            <a:lvl4pPr marL="682625" indent="-174625">
              <a:defRPr/>
            </a:lvl4pPr>
            <a:lvl5pPr marL="855663" indent="-173038" defTabSz="1030288">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133656392"/>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 and text">
    <p:spTree>
      <p:nvGrpSpPr>
        <p:cNvPr id="1" name=""/>
        <p:cNvGrpSpPr/>
        <p:nvPr/>
      </p:nvGrpSpPr>
      <p:grpSpPr>
        <a:xfrm>
          <a:off x="0" y="0"/>
          <a:ext cx="0" cy="0"/>
          <a:chOff x="0" y="0"/>
          <a:chExt cx="0" cy="0"/>
        </a:xfrm>
      </p:grpSpPr>
      <p:sp>
        <p:nvSpPr>
          <p:cNvPr id="8" name="Title 1"/>
          <p:cNvSpPr>
            <a:spLocks noGrp="1"/>
          </p:cNvSpPr>
          <p:nvPr>
            <p:ph type="title"/>
          </p:nvPr>
        </p:nvSpPr>
        <p:spPr>
          <a:xfrm>
            <a:off x="474665" y="426575"/>
            <a:ext cx="8099425" cy="391468"/>
          </a:xfrm>
        </p:spPr>
        <p:txBody>
          <a:bodyPr/>
          <a:lstStyle/>
          <a:p>
            <a:r>
              <a:rPr lang="en-US" smtClean="0"/>
              <a:t>Click to edit Master title style</a:t>
            </a:r>
            <a:endParaRPr lang="en-US" dirty="0"/>
          </a:p>
        </p:txBody>
      </p:sp>
      <p:sp>
        <p:nvSpPr>
          <p:cNvPr id="12" name="Chart Placeholder 11"/>
          <p:cNvSpPr>
            <a:spLocks noGrp="1"/>
          </p:cNvSpPr>
          <p:nvPr>
            <p:ph type="chart" sz="quarter" idx="14"/>
          </p:nvPr>
        </p:nvSpPr>
        <p:spPr>
          <a:xfrm>
            <a:off x="476024" y="1560300"/>
            <a:ext cx="4081462" cy="4558447"/>
          </a:xfrm>
          <a:prstGeom prst="rect">
            <a:avLst/>
          </a:prstGeom>
        </p:spPr>
        <p:txBody>
          <a:bodyPr>
            <a:normAutofit/>
          </a:bodyPr>
          <a:lstStyle>
            <a:lvl1pPr>
              <a:buFont typeface="Arial" pitchFamily="34" charset="0"/>
              <a:buNone/>
              <a:defRPr sz="1600"/>
            </a:lvl1pPr>
          </a:lstStyle>
          <a:p>
            <a:r>
              <a:rPr lang="en-US" dirty="0" smtClean="0"/>
              <a:t>Click icon to add chart</a:t>
            </a:r>
            <a:endParaRPr lang="en-US" dirty="0"/>
          </a:p>
        </p:txBody>
      </p:sp>
      <p:cxnSp>
        <p:nvCxnSpPr>
          <p:cNvPr id="7" name="Straight Connector 6"/>
          <p:cNvCxnSpPr/>
          <p:nvPr userDrawn="1"/>
        </p:nvCxnSpPr>
        <p:spPr>
          <a:xfrm>
            <a:off x="4723271" y="1417391"/>
            <a:ext cx="43109" cy="488550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6" name="Text Placeholder 5"/>
          <p:cNvSpPr>
            <a:spLocks noGrp="1"/>
          </p:cNvSpPr>
          <p:nvPr>
            <p:ph type="body" sz="quarter" idx="15"/>
          </p:nvPr>
        </p:nvSpPr>
        <p:spPr>
          <a:xfrm>
            <a:off x="4924792" y="1566863"/>
            <a:ext cx="3697111" cy="4585581"/>
          </a:xfrm>
          <a:prstGeom prst="rect">
            <a:avLst/>
          </a:prstGeom>
        </p:spPr>
        <p:txBody>
          <a:bodyPr/>
          <a:lstStyle>
            <a:lvl1pPr marL="174625" indent="-174625">
              <a:lnSpc>
                <a:spcPct val="100000"/>
              </a:lnSpc>
              <a:buFont typeface="Arial" pitchFamily="34" charset="0"/>
              <a:buChar char="•"/>
              <a:defRPr sz="1600" b="0">
                <a:solidFill>
                  <a:srgbClr val="919195"/>
                </a:solidFill>
              </a:defRPr>
            </a:lvl1pPr>
            <a:lvl2pPr marL="347663" indent="-173038">
              <a:lnSpc>
                <a:spcPct val="100000"/>
              </a:lnSpc>
              <a:spcAft>
                <a:spcPts val="600"/>
              </a:spcAft>
              <a:buFont typeface="Arial" pitchFamily="34" charset="0"/>
              <a:buChar char="•"/>
              <a:defRPr sz="1400">
                <a:solidFill>
                  <a:srgbClr val="4F4F4F"/>
                </a:solidFill>
              </a:defRPr>
            </a:lvl2pPr>
            <a:lvl3pPr marL="508000" indent="-160338">
              <a:lnSpc>
                <a:spcPct val="100000"/>
              </a:lnSpc>
              <a:spcAft>
                <a:spcPts val="600"/>
              </a:spcAft>
              <a:buFont typeface="Arial" pitchFamily="34" charset="0"/>
              <a:buChar char="•"/>
              <a:defRPr sz="1200">
                <a:solidFill>
                  <a:srgbClr val="4F4F4F"/>
                </a:solidFill>
              </a:defRPr>
            </a:lvl3pPr>
            <a:lvl4pPr marL="682625" indent="-174625">
              <a:lnSpc>
                <a:spcPct val="100000"/>
              </a:lnSpc>
              <a:spcAft>
                <a:spcPts val="600"/>
              </a:spcAft>
              <a:buFont typeface="Arial" pitchFamily="34" charset="0"/>
              <a:buChar char="•"/>
              <a:defRPr sz="1200">
                <a:solidFill>
                  <a:srgbClr val="4F4F4F"/>
                </a:solidFill>
              </a:defRPr>
            </a:lvl4pPr>
            <a:lvl5pPr marL="855663" indent="-173038">
              <a:lnSpc>
                <a:spcPct val="100000"/>
              </a:lnSpc>
              <a:spcAft>
                <a:spcPts val="1200"/>
              </a:spcAft>
              <a:buFont typeface="Arial" pitchFamily="34" charset="0"/>
              <a:buChar char="•"/>
              <a:defRPr sz="1200">
                <a:solidFill>
                  <a:srgbClr val="4F4F4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Text Placeholder 18"/>
          <p:cNvSpPr>
            <a:spLocks noGrp="1"/>
          </p:cNvSpPr>
          <p:nvPr>
            <p:ph type="body" sz="quarter" idx="16"/>
          </p:nvPr>
        </p:nvSpPr>
        <p:spPr>
          <a:xfrm>
            <a:off x="479262" y="837473"/>
            <a:ext cx="8101584" cy="466344"/>
          </a:xfrm>
        </p:spPr>
        <p:txBody>
          <a:bodyPr/>
          <a:lstStyle>
            <a:lvl1pPr marL="0" indent="0">
              <a:buFontTx/>
              <a:buNone/>
              <a:defRPr sz="1600" baseline="0">
                <a:latin typeface="+mj-lt"/>
              </a:defRPr>
            </a:lvl1pPr>
            <a:lvl2pPr>
              <a:defRPr baseline="0">
                <a:latin typeface="+mj-lt"/>
              </a:defRPr>
            </a:lvl2pPr>
            <a:lvl3pPr>
              <a:defRPr baseline="0">
                <a:latin typeface="+mj-lt"/>
              </a:defRPr>
            </a:lvl3pPr>
            <a:lvl4pPr>
              <a:defRPr baseline="0">
                <a:latin typeface="+mj-lt"/>
              </a:defRPr>
            </a:lvl4pPr>
            <a:lvl5pPr>
              <a:defRPr baseline="0">
                <a:latin typeface="+mj-lt"/>
              </a:defRPr>
            </a:lvl5pPr>
          </a:lstStyle>
          <a:p>
            <a:pPr lvl="0"/>
            <a:r>
              <a:rPr lang="en-US" smtClean="0"/>
              <a:t>Click to edit Master text styles</a:t>
            </a:r>
          </a:p>
        </p:txBody>
      </p:sp>
    </p:spTree>
    <p:extLst>
      <p:ext uri="{BB962C8B-B14F-4D97-AF65-F5344CB8AC3E}">
        <p14:creationId xmlns:p14="http://schemas.microsoft.com/office/powerpoint/2010/main" xmlns="" val="109526475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amp; Text slide">
    <p:spTree>
      <p:nvGrpSpPr>
        <p:cNvPr id="1" name=""/>
        <p:cNvGrpSpPr/>
        <p:nvPr/>
      </p:nvGrpSpPr>
      <p:grpSpPr>
        <a:xfrm>
          <a:off x="0" y="0"/>
          <a:ext cx="0" cy="0"/>
          <a:chOff x="0" y="0"/>
          <a:chExt cx="0" cy="0"/>
        </a:xfrm>
      </p:grpSpPr>
      <p:sp>
        <p:nvSpPr>
          <p:cNvPr id="4" name="Rectangle 29"/>
          <p:cNvSpPr>
            <a:spLocks noGrp="1" noChangeArrowheads="1"/>
          </p:cNvSpPr>
          <p:nvPr>
            <p:ph type="dt" sz="half" idx="10"/>
          </p:nvPr>
        </p:nvSpPr>
        <p:spPr>
          <a:xfrm>
            <a:off x="457200" y="6618288"/>
            <a:ext cx="2133600" cy="223837"/>
          </a:xfrm>
          <a:prstGeom prst="rect">
            <a:avLst/>
          </a:prstGeom>
          <a:ln/>
        </p:spPr>
        <p:txBody>
          <a:bodyPr/>
          <a:lstStyle>
            <a:lvl1pPr>
              <a:defRPr/>
            </a:lvl1pPr>
          </a:lstStyle>
          <a:p>
            <a:pPr>
              <a:defRPr/>
            </a:pPr>
            <a:endParaRPr lang="en-US" dirty="0">
              <a:solidFill>
                <a:srgbClr val="4F4F4F"/>
              </a:solidFill>
            </a:endParaRPr>
          </a:p>
        </p:txBody>
      </p:sp>
      <p:sp>
        <p:nvSpPr>
          <p:cNvPr id="5" name="Rectangle 30"/>
          <p:cNvSpPr>
            <a:spLocks noGrp="1" noChangeArrowheads="1"/>
          </p:cNvSpPr>
          <p:nvPr>
            <p:ph type="ftr" sz="quarter" idx="11"/>
          </p:nvPr>
        </p:nvSpPr>
        <p:spPr>
          <a:xfrm>
            <a:off x="3124200" y="6618288"/>
            <a:ext cx="2895600" cy="223837"/>
          </a:xfrm>
          <a:prstGeom prst="rect">
            <a:avLst/>
          </a:prstGeom>
          <a:ln/>
        </p:spPr>
        <p:txBody>
          <a:bodyPr/>
          <a:lstStyle>
            <a:lvl1pPr>
              <a:defRPr/>
            </a:lvl1pPr>
          </a:lstStyle>
          <a:p>
            <a:pPr>
              <a:defRPr/>
            </a:pPr>
            <a:endParaRPr lang="en-US" dirty="0">
              <a:solidFill>
                <a:srgbClr val="4F4F4F"/>
              </a:solidFill>
            </a:endParaRPr>
          </a:p>
        </p:txBody>
      </p:sp>
      <p:sp>
        <p:nvSpPr>
          <p:cNvPr id="8" name="Title 1"/>
          <p:cNvSpPr>
            <a:spLocks noGrp="1"/>
          </p:cNvSpPr>
          <p:nvPr>
            <p:ph type="title"/>
          </p:nvPr>
        </p:nvSpPr>
        <p:spPr>
          <a:xfrm>
            <a:off x="474665" y="426575"/>
            <a:ext cx="8099425" cy="391468"/>
          </a:xfrm>
        </p:spPr>
        <p:txBody>
          <a:bodyPr/>
          <a:lstStyle/>
          <a:p>
            <a:r>
              <a:rPr lang="en-US" smtClean="0"/>
              <a:t>Click to edit Master title style</a:t>
            </a:r>
            <a:endParaRPr lang="en-US" dirty="0"/>
          </a:p>
        </p:txBody>
      </p:sp>
      <p:sp>
        <p:nvSpPr>
          <p:cNvPr id="10" name="Text Placeholder 11"/>
          <p:cNvSpPr>
            <a:spLocks noGrp="1"/>
          </p:cNvSpPr>
          <p:nvPr>
            <p:ph type="body" sz="quarter" idx="13"/>
          </p:nvPr>
        </p:nvSpPr>
        <p:spPr>
          <a:xfrm>
            <a:off x="474663" y="889143"/>
            <a:ext cx="8104894" cy="422724"/>
          </a:xfrm>
          <a:prstGeom prst="rect">
            <a:avLst/>
          </a:prstGeom>
        </p:spPr>
        <p:txBody>
          <a:bodyPr lIns="0" tIns="0" rIns="0" bIns="0">
            <a:normAutofit/>
          </a:bodyPr>
          <a:lstStyle>
            <a:lvl1pPr marL="6350" indent="-6350">
              <a:lnSpc>
                <a:spcPct val="100000"/>
              </a:lnSpc>
              <a:spcBef>
                <a:spcPts val="0"/>
              </a:spcBef>
              <a:buFont typeface="Arial" pitchFamily="34" charset="0"/>
              <a:buNone/>
              <a:defRPr lang="en-US" sz="1600" b="0" i="0" kern="1200" dirty="0" smtClean="0">
                <a:solidFill>
                  <a:srgbClr val="4F4F4F"/>
                </a:solidFill>
                <a:latin typeface="Arial" pitchFamily="34" charset="0"/>
                <a:ea typeface="+mn-ea"/>
                <a:cs typeface="+mn-cs"/>
              </a:defRPr>
            </a:lvl1pPr>
            <a:lvl2pPr>
              <a:buNone/>
              <a:defRPr lang="en-US" sz="1600" kern="1200" dirty="0" smtClean="0">
                <a:solidFill>
                  <a:schemeClr val="accent1"/>
                </a:solidFill>
                <a:latin typeface="Arial" pitchFamily="34" charset="0"/>
                <a:ea typeface="+mn-ea"/>
                <a:cs typeface="+mn-cs"/>
              </a:defRPr>
            </a:lvl2pPr>
            <a:lvl3pPr>
              <a:buNone/>
              <a:defRPr lang="en-US" sz="1600" kern="1200" dirty="0" smtClean="0">
                <a:solidFill>
                  <a:schemeClr val="accent1"/>
                </a:solidFill>
                <a:latin typeface="Arial" pitchFamily="34" charset="0"/>
                <a:ea typeface="+mn-ea"/>
                <a:cs typeface="+mn-cs"/>
              </a:defRPr>
            </a:lvl3pPr>
            <a:lvl4pPr>
              <a:buNone/>
              <a:defRPr lang="en-US" sz="1600" kern="1200" dirty="0" smtClean="0">
                <a:solidFill>
                  <a:schemeClr val="accent1"/>
                </a:solidFill>
                <a:latin typeface="Arial" pitchFamily="34" charset="0"/>
                <a:ea typeface="+mn-ea"/>
                <a:cs typeface="+mn-cs"/>
              </a:defRPr>
            </a:lvl4pPr>
            <a:lvl5pPr>
              <a:buNone/>
              <a:defRPr lang="en-US" sz="1600" kern="1200" dirty="0" smtClean="0">
                <a:solidFill>
                  <a:schemeClr val="accent1"/>
                </a:solidFill>
                <a:latin typeface="Arial" pitchFamily="34" charset="0"/>
                <a:ea typeface="+mn-ea"/>
                <a:cs typeface="+mn-cs"/>
              </a:defRPr>
            </a:lvl5pPr>
          </a:lstStyle>
          <a:p>
            <a:pPr lvl="0"/>
            <a:r>
              <a:rPr lang="en-US" smtClean="0"/>
              <a:t>Click to edit Master text styles</a:t>
            </a:r>
          </a:p>
        </p:txBody>
      </p:sp>
      <p:cxnSp>
        <p:nvCxnSpPr>
          <p:cNvPr id="7" name="Straight Connector 6"/>
          <p:cNvCxnSpPr/>
          <p:nvPr userDrawn="1"/>
        </p:nvCxnSpPr>
        <p:spPr>
          <a:xfrm>
            <a:off x="4723271" y="1417391"/>
            <a:ext cx="43109" cy="488550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6" name="Text Placeholder 5"/>
          <p:cNvSpPr>
            <a:spLocks noGrp="1"/>
          </p:cNvSpPr>
          <p:nvPr>
            <p:ph type="body" sz="quarter" idx="15"/>
          </p:nvPr>
        </p:nvSpPr>
        <p:spPr>
          <a:xfrm>
            <a:off x="4924792" y="1566863"/>
            <a:ext cx="3697111" cy="4585581"/>
          </a:xfrm>
          <a:prstGeom prst="rect">
            <a:avLst/>
          </a:prstGeom>
        </p:spPr>
        <p:txBody>
          <a:bodyPr/>
          <a:lstStyle>
            <a:lvl1pPr marL="174625" indent="-174625">
              <a:buFont typeface="Arial" pitchFamily="34" charset="0"/>
              <a:buChar char="•"/>
              <a:defRPr sz="1600" b="0">
                <a:solidFill>
                  <a:srgbClr val="919195"/>
                </a:solidFill>
              </a:defRPr>
            </a:lvl1pPr>
            <a:lvl2pPr marL="347663" indent="-173038">
              <a:spcAft>
                <a:spcPts val="600"/>
              </a:spcAft>
              <a:buFont typeface="Arial" pitchFamily="34" charset="0"/>
              <a:buChar char="•"/>
              <a:tabLst/>
              <a:defRPr sz="1400"/>
            </a:lvl2pPr>
            <a:lvl3pPr marL="508000" indent="-160338">
              <a:spcAft>
                <a:spcPts val="600"/>
              </a:spcAft>
              <a:buFont typeface="Arial" pitchFamily="34" charset="0"/>
              <a:buChar char="•"/>
              <a:defRPr sz="1200"/>
            </a:lvl3pPr>
            <a:lvl4pPr marL="682625" indent="-174625">
              <a:spcAft>
                <a:spcPts val="600"/>
              </a:spcAft>
              <a:buFont typeface="Arial" pitchFamily="34" charset="0"/>
              <a:buChar char="•"/>
              <a:defRPr sz="1200"/>
            </a:lvl4pPr>
            <a:lvl5pPr marL="855663" indent="-173038">
              <a:spcAft>
                <a:spcPts val="600"/>
              </a:spcAft>
              <a:buFont typeface="Arial" pitchFamily="34" charset="0"/>
              <a:buChar cha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 name="Picture Placeholder 2"/>
          <p:cNvSpPr>
            <a:spLocks noGrp="1"/>
          </p:cNvSpPr>
          <p:nvPr>
            <p:ph type="pic" sz="quarter" idx="16" hasCustomPrompt="1"/>
          </p:nvPr>
        </p:nvSpPr>
        <p:spPr>
          <a:xfrm>
            <a:off x="487363" y="1575120"/>
            <a:ext cx="4064000" cy="4592637"/>
          </a:xfrm>
        </p:spPr>
        <p:txBody>
          <a:bodyPr/>
          <a:lstStyle>
            <a:lvl1pPr marL="0" indent="0">
              <a:buNone/>
              <a:defRPr baseline="0"/>
            </a:lvl1pPr>
          </a:lstStyle>
          <a:p>
            <a:r>
              <a:rPr lang="en-US" dirty="0" smtClean="0"/>
              <a:t>Click to add picture</a:t>
            </a:r>
          </a:p>
          <a:p>
            <a:endParaRPr lang="en-US" dirty="0"/>
          </a:p>
        </p:txBody>
      </p:sp>
    </p:spTree>
    <p:extLst>
      <p:ext uri="{BB962C8B-B14F-4D97-AF65-F5344CB8AC3E}">
        <p14:creationId xmlns:p14="http://schemas.microsoft.com/office/powerpoint/2010/main" xmlns="" val="294384430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ull Bleed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3179" y="1564816"/>
            <a:ext cx="8130491" cy="4505136"/>
          </a:xfrm>
          <a:prstGeom prst="rect">
            <a:avLst/>
          </a:prstGeom>
        </p:spPr>
        <p:txBody>
          <a:bodyPr lIns="274320" tIns="274320"/>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8" name="Title 7"/>
          <p:cNvSpPr>
            <a:spLocks noGrp="1"/>
          </p:cNvSpPr>
          <p:nvPr>
            <p:ph type="title"/>
          </p:nvPr>
        </p:nvSpPr>
        <p:spPr>
          <a:xfrm>
            <a:off x="474665" y="426576"/>
            <a:ext cx="8099425" cy="391469"/>
          </a:xfrm>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479262" y="837473"/>
            <a:ext cx="8101584" cy="466344"/>
          </a:xfrm>
        </p:spPr>
        <p:txBody>
          <a:bodyPr/>
          <a:lstStyle>
            <a:lvl1pPr marL="0" indent="0">
              <a:buFontTx/>
              <a:buNone/>
              <a:defRPr sz="1600" baseline="0">
                <a:solidFill>
                  <a:srgbClr val="4F4F4F"/>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xmlns="" val="3434458759"/>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sp>
        <p:nvSpPr>
          <p:cNvPr id="8" name="Title 1"/>
          <p:cNvSpPr>
            <a:spLocks noGrp="1"/>
          </p:cNvSpPr>
          <p:nvPr>
            <p:ph type="title"/>
          </p:nvPr>
        </p:nvSpPr>
        <p:spPr>
          <a:xfrm>
            <a:off x="474665" y="424441"/>
            <a:ext cx="8099425" cy="507075"/>
          </a:xfrm>
        </p:spPr>
        <p:txBody>
          <a:bodyPr/>
          <a:lstStyle/>
          <a:p>
            <a:r>
              <a:rPr lang="en-US" smtClean="0"/>
              <a:t>Click to edit Master title style</a:t>
            </a:r>
            <a:endParaRPr lang="en-US" dirty="0"/>
          </a:p>
        </p:txBody>
      </p:sp>
      <p:sp>
        <p:nvSpPr>
          <p:cNvPr id="9" name="Text Placeholder 11"/>
          <p:cNvSpPr>
            <a:spLocks noGrp="1"/>
          </p:cNvSpPr>
          <p:nvPr>
            <p:ph type="body" sz="quarter" idx="13"/>
          </p:nvPr>
        </p:nvSpPr>
        <p:spPr>
          <a:xfrm>
            <a:off x="474662" y="832867"/>
            <a:ext cx="8123427" cy="422724"/>
          </a:xfrm>
        </p:spPr>
        <p:txBody>
          <a:bodyPr/>
          <a:lstStyle>
            <a:lvl1pPr marL="6350" indent="-6350">
              <a:lnSpc>
                <a:spcPct val="100000"/>
              </a:lnSpc>
              <a:spcBef>
                <a:spcPts val="0"/>
              </a:spcBef>
              <a:buFont typeface="Arial" pitchFamily="34" charset="0"/>
              <a:buNone/>
              <a:defRPr lang="en-US" sz="1600" kern="1200" dirty="0" smtClean="0">
                <a:solidFill>
                  <a:srgbClr val="4F4F4F"/>
                </a:solidFill>
                <a:latin typeface="Arial" pitchFamily="34" charset="0"/>
                <a:ea typeface="+mn-ea"/>
                <a:cs typeface="+mn-cs"/>
              </a:defRPr>
            </a:lvl1pPr>
            <a:lvl2pPr>
              <a:buNone/>
              <a:defRPr lang="en-US" sz="1600" kern="1200" dirty="0" smtClean="0">
                <a:solidFill>
                  <a:schemeClr val="accent1"/>
                </a:solidFill>
                <a:latin typeface="Arial" pitchFamily="34" charset="0"/>
                <a:ea typeface="+mn-ea"/>
                <a:cs typeface="+mn-cs"/>
              </a:defRPr>
            </a:lvl2pPr>
            <a:lvl3pPr>
              <a:buNone/>
              <a:defRPr lang="en-US" sz="1600" kern="1200" dirty="0" smtClean="0">
                <a:solidFill>
                  <a:schemeClr val="accent1"/>
                </a:solidFill>
                <a:latin typeface="Arial" pitchFamily="34" charset="0"/>
                <a:ea typeface="+mn-ea"/>
                <a:cs typeface="+mn-cs"/>
              </a:defRPr>
            </a:lvl3pPr>
            <a:lvl4pPr>
              <a:buNone/>
              <a:defRPr lang="en-US" sz="1600" kern="1200" dirty="0" smtClean="0">
                <a:solidFill>
                  <a:schemeClr val="accent1"/>
                </a:solidFill>
                <a:latin typeface="Arial" pitchFamily="34" charset="0"/>
                <a:ea typeface="+mn-ea"/>
                <a:cs typeface="+mn-cs"/>
              </a:defRPr>
            </a:lvl4pPr>
            <a:lvl5pPr>
              <a:buNone/>
              <a:defRPr lang="en-US" sz="1600" kern="1200" dirty="0" smtClean="0">
                <a:solidFill>
                  <a:schemeClr val="accent1"/>
                </a:solidFill>
                <a:latin typeface="Arial" pitchFamily="34" charset="0"/>
                <a:ea typeface="+mn-ea"/>
                <a:cs typeface="+mn-cs"/>
              </a:defRPr>
            </a:lvl5pPr>
          </a:lstStyle>
          <a:p>
            <a:pPr lvl="0"/>
            <a:r>
              <a:rPr lang="en-US" smtClean="0"/>
              <a:t>Click to edit Master text styles</a:t>
            </a:r>
          </a:p>
        </p:txBody>
      </p:sp>
      <p:sp>
        <p:nvSpPr>
          <p:cNvPr id="12" name="Text Placeholder 11"/>
          <p:cNvSpPr>
            <a:spLocks noGrp="1"/>
          </p:cNvSpPr>
          <p:nvPr>
            <p:ph type="body" sz="quarter" idx="14"/>
          </p:nvPr>
        </p:nvSpPr>
        <p:spPr>
          <a:xfrm>
            <a:off x="505156" y="3084096"/>
            <a:ext cx="1828610" cy="2143039"/>
          </a:xfrm>
        </p:spPr>
        <p:txBody>
          <a:bodyPr/>
          <a:lstStyle>
            <a:lvl1pPr marL="168275" indent="-168275">
              <a:defRPr sz="1400"/>
            </a:lvl1pPr>
            <a:lvl2pPr marL="395288" indent="-177800">
              <a:defRPr/>
            </a:lvl2pPr>
            <a:lvl3pPr marL="577850" indent="-180975">
              <a:defRPr/>
            </a:lvl3pPr>
            <a:lvl5pPr>
              <a:buNone/>
              <a:defRPr/>
            </a:lvl5pPr>
          </a:lstStyle>
          <a:p>
            <a:pPr lvl="0"/>
            <a:r>
              <a:rPr lang="en-US" smtClean="0"/>
              <a:t>Click to edit Master text styles</a:t>
            </a:r>
          </a:p>
          <a:p>
            <a:pPr lvl="1"/>
            <a:r>
              <a:rPr lang="en-US" smtClean="0"/>
              <a:t>Second level</a:t>
            </a:r>
          </a:p>
          <a:p>
            <a:pPr lvl="2"/>
            <a:r>
              <a:rPr lang="en-US" smtClean="0"/>
              <a:t>Third level</a:t>
            </a:r>
          </a:p>
        </p:txBody>
      </p:sp>
      <p:sp>
        <p:nvSpPr>
          <p:cNvPr id="13" name="Text Placeholder 11"/>
          <p:cNvSpPr>
            <a:spLocks noGrp="1"/>
          </p:cNvSpPr>
          <p:nvPr>
            <p:ph type="body" sz="quarter" idx="15"/>
          </p:nvPr>
        </p:nvSpPr>
        <p:spPr>
          <a:xfrm>
            <a:off x="2500952" y="3084096"/>
            <a:ext cx="1828610" cy="2143039"/>
          </a:xfrm>
        </p:spPr>
        <p:txBody>
          <a:bodyPr/>
          <a:lstStyle>
            <a:lvl1pPr marL="168275" indent="-168275">
              <a:defRPr sz="1400"/>
            </a:lvl1pPr>
            <a:lvl2pPr marL="395288" indent="-177800">
              <a:defRPr/>
            </a:lvl2pPr>
            <a:lvl3pPr marL="577850" indent="-180975">
              <a:defRPr/>
            </a:lvl3pPr>
            <a:lvl5pPr>
              <a:buNone/>
              <a:defRPr/>
            </a:lvl5pPr>
          </a:lstStyle>
          <a:p>
            <a:pPr lvl="0"/>
            <a:r>
              <a:rPr lang="en-US" smtClean="0"/>
              <a:t>Click to edit Master text styles</a:t>
            </a:r>
          </a:p>
          <a:p>
            <a:pPr lvl="1"/>
            <a:r>
              <a:rPr lang="en-US" smtClean="0"/>
              <a:t>Second level</a:t>
            </a:r>
          </a:p>
          <a:p>
            <a:pPr lvl="2"/>
            <a:r>
              <a:rPr lang="en-US" smtClean="0"/>
              <a:t>Third level</a:t>
            </a:r>
          </a:p>
        </p:txBody>
      </p:sp>
      <p:sp>
        <p:nvSpPr>
          <p:cNvPr id="14" name="Text Placeholder 11"/>
          <p:cNvSpPr>
            <a:spLocks noGrp="1"/>
          </p:cNvSpPr>
          <p:nvPr>
            <p:ph type="body" sz="quarter" idx="16"/>
          </p:nvPr>
        </p:nvSpPr>
        <p:spPr>
          <a:xfrm>
            <a:off x="4474192" y="3084096"/>
            <a:ext cx="1828610" cy="2143039"/>
          </a:xfrm>
        </p:spPr>
        <p:txBody>
          <a:bodyPr/>
          <a:lstStyle>
            <a:lvl1pPr marL="168275" indent="-168275">
              <a:defRPr sz="1400"/>
            </a:lvl1pPr>
            <a:lvl2pPr marL="395288" indent="-177800">
              <a:defRPr/>
            </a:lvl2pPr>
            <a:lvl3pPr marL="577850" indent="-180975">
              <a:defRPr/>
            </a:lvl3pPr>
            <a:lvl5pPr>
              <a:buNone/>
              <a:defRPr/>
            </a:lvl5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1"/>
          <p:cNvSpPr>
            <a:spLocks noGrp="1"/>
          </p:cNvSpPr>
          <p:nvPr>
            <p:ph type="body" sz="quarter" idx="17"/>
          </p:nvPr>
        </p:nvSpPr>
        <p:spPr>
          <a:xfrm>
            <a:off x="6455392" y="3084096"/>
            <a:ext cx="1828610" cy="2143039"/>
          </a:xfrm>
        </p:spPr>
        <p:txBody>
          <a:bodyPr/>
          <a:lstStyle>
            <a:lvl1pPr marL="168275" indent="-168275">
              <a:defRPr sz="1400"/>
            </a:lvl1pPr>
            <a:lvl2pPr marL="395288" indent="-177800">
              <a:defRPr/>
            </a:lvl2pPr>
            <a:lvl3pPr marL="622300" indent="-173038">
              <a:defRPr/>
            </a:lvl3pPr>
            <a:lvl5pPr>
              <a:buNone/>
              <a:defRPr/>
            </a:lvl5pPr>
          </a:lstStyle>
          <a:p>
            <a:pPr lvl="0"/>
            <a:r>
              <a:rPr lang="en-US" smtClean="0"/>
              <a:t>Click to edit Master text styles</a:t>
            </a:r>
          </a:p>
          <a:p>
            <a:pPr lvl="1"/>
            <a:r>
              <a:rPr lang="en-US" smtClean="0"/>
              <a:t>Second level</a:t>
            </a:r>
          </a:p>
          <a:p>
            <a:pPr lvl="2"/>
            <a:r>
              <a:rPr lang="en-US" smtClean="0"/>
              <a:t>Third level</a:t>
            </a:r>
          </a:p>
        </p:txBody>
      </p:sp>
      <p:sp>
        <p:nvSpPr>
          <p:cNvPr id="16" name="SmartArt Placeholder 15"/>
          <p:cNvSpPr>
            <a:spLocks noGrp="1"/>
          </p:cNvSpPr>
          <p:nvPr>
            <p:ph type="dgm" sz="quarter" idx="18"/>
          </p:nvPr>
        </p:nvSpPr>
        <p:spPr>
          <a:xfrm>
            <a:off x="490540" y="1828176"/>
            <a:ext cx="8066087" cy="1160463"/>
          </a:xfrm>
        </p:spPr>
        <p:txBody>
          <a:bodyPr/>
          <a:lstStyle>
            <a:lvl1pPr>
              <a:buFont typeface="Arial" pitchFamily="34" charset="0"/>
              <a:buNone/>
              <a:defRPr sz="1600"/>
            </a:lvl1pPr>
          </a:lstStyle>
          <a:p>
            <a:r>
              <a:rPr lang="en-US" dirty="0" smtClean="0"/>
              <a:t>Click icon to add SmartArt graphic</a:t>
            </a:r>
            <a:endParaRPr lang="en-US" dirty="0"/>
          </a:p>
        </p:txBody>
      </p:sp>
    </p:spTree>
    <p:extLst>
      <p:ext uri="{BB962C8B-B14F-4D97-AF65-F5344CB8AC3E}">
        <p14:creationId xmlns:p14="http://schemas.microsoft.com/office/powerpoint/2010/main" xmlns="" val="2917843535"/>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maller Picture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474665" y="424441"/>
            <a:ext cx="8099425" cy="507075"/>
          </a:xfrm>
        </p:spPr>
        <p:txBody>
          <a:body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74662" y="832867"/>
            <a:ext cx="8123427" cy="422724"/>
          </a:xfrm>
        </p:spPr>
        <p:txBody>
          <a:bodyPr/>
          <a:lstStyle>
            <a:lvl1pPr marL="6350" indent="-6350">
              <a:lnSpc>
                <a:spcPct val="100000"/>
              </a:lnSpc>
              <a:spcBef>
                <a:spcPts val="0"/>
              </a:spcBef>
              <a:buFont typeface="Arial" pitchFamily="34" charset="0"/>
              <a:buNone/>
              <a:defRPr lang="en-US" sz="1600" kern="1200" dirty="0" smtClean="0">
                <a:solidFill>
                  <a:srgbClr val="4F4F4F"/>
                </a:solidFill>
                <a:latin typeface="Arial" pitchFamily="34" charset="0"/>
                <a:ea typeface="+mn-ea"/>
                <a:cs typeface="+mn-cs"/>
              </a:defRPr>
            </a:lvl1pPr>
            <a:lvl2pPr>
              <a:buNone/>
              <a:defRPr lang="en-US" sz="1600" kern="1200" dirty="0" smtClean="0">
                <a:solidFill>
                  <a:schemeClr val="accent1"/>
                </a:solidFill>
                <a:latin typeface="Arial" pitchFamily="34" charset="0"/>
                <a:ea typeface="+mn-ea"/>
                <a:cs typeface="+mn-cs"/>
              </a:defRPr>
            </a:lvl2pPr>
            <a:lvl3pPr>
              <a:buNone/>
              <a:defRPr lang="en-US" sz="1600" kern="1200" dirty="0" smtClean="0">
                <a:solidFill>
                  <a:schemeClr val="accent1"/>
                </a:solidFill>
                <a:latin typeface="Arial" pitchFamily="34" charset="0"/>
                <a:ea typeface="+mn-ea"/>
                <a:cs typeface="+mn-cs"/>
              </a:defRPr>
            </a:lvl3pPr>
            <a:lvl4pPr>
              <a:buNone/>
              <a:defRPr lang="en-US" sz="1600" kern="1200" dirty="0" smtClean="0">
                <a:solidFill>
                  <a:schemeClr val="accent1"/>
                </a:solidFill>
                <a:latin typeface="Arial" pitchFamily="34" charset="0"/>
                <a:ea typeface="+mn-ea"/>
                <a:cs typeface="+mn-cs"/>
              </a:defRPr>
            </a:lvl4pPr>
            <a:lvl5pPr>
              <a:buNone/>
              <a:defRPr lang="en-US" sz="1600" kern="1200" dirty="0" smtClean="0">
                <a:solidFill>
                  <a:schemeClr val="accent1"/>
                </a:solidFill>
                <a:latin typeface="Arial" pitchFamily="34" charset="0"/>
                <a:ea typeface="+mn-ea"/>
                <a:cs typeface="+mn-cs"/>
              </a:defRPr>
            </a:lvl5pPr>
          </a:lstStyle>
          <a:p>
            <a:pPr lvl="0"/>
            <a:r>
              <a:rPr lang="en-US" dirty="0" smtClean="0"/>
              <a:t>Subtitle Goes Here (2 lines Max!)</a:t>
            </a:r>
          </a:p>
        </p:txBody>
      </p:sp>
      <p:sp>
        <p:nvSpPr>
          <p:cNvPr id="14" name="Picture Placeholder 13"/>
          <p:cNvSpPr>
            <a:spLocks noGrp="1"/>
          </p:cNvSpPr>
          <p:nvPr>
            <p:ph type="pic" sz="quarter" idx="14"/>
          </p:nvPr>
        </p:nvSpPr>
        <p:spPr>
          <a:xfrm>
            <a:off x="1091823" y="1692919"/>
            <a:ext cx="6864823" cy="3984625"/>
          </a:xfrm>
        </p:spPr>
        <p:txBody>
          <a:bodyPr/>
          <a:lstStyle>
            <a:lvl1pPr>
              <a:buFont typeface="Arial" pitchFamily="34" charset="0"/>
              <a:buNone/>
              <a:defRPr/>
            </a:lvl1pPr>
          </a:lstStyle>
          <a:p>
            <a:r>
              <a:rPr lang="en-US" dirty="0" smtClean="0"/>
              <a:t>Click icon to add picture</a:t>
            </a:r>
            <a:endParaRPr lang="en-US" dirty="0"/>
          </a:p>
        </p:txBody>
      </p:sp>
    </p:spTree>
    <p:extLst>
      <p:ext uri="{BB962C8B-B14F-4D97-AF65-F5344CB8AC3E}">
        <p14:creationId xmlns:p14="http://schemas.microsoft.com/office/powerpoint/2010/main" xmlns="" val="308542825"/>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ase Stu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13" name="Straight Connector 12"/>
          <p:cNvCxnSpPr/>
          <p:nvPr userDrawn="1"/>
        </p:nvCxnSpPr>
        <p:spPr>
          <a:xfrm flipH="1">
            <a:off x="5080000" y="1069048"/>
            <a:ext cx="6100" cy="5433352"/>
          </a:xfrm>
          <a:prstGeom prst="line">
            <a:avLst/>
          </a:prstGeom>
          <a:ln>
            <a:solidFill>
              <a:srgbClr val="919195"/>
            </a:solidFill>
          </a:ln>
        </p:spPr>
        <p:style>
          <a:lnRef idx="1">
            <a:schemeClr val="dk1"/>
          </a:lnRef>
          <a:fillRef idx="0">
            <a:schemeClr val="dk1"/>
          </a:fillRef>
          <a:effectRef idx="0">
            <a:schemeClr val="dk1"/>
          </a:effectRef>
          <a:fontRef idx="minor">
            <a:schemeClr val="tx1"/>
          </a:fontRef>
        </p:style>
      </p:cxnSp>
      <p:sp>
        <p:nvSpPr>
          <p:cNvPr id="4" name="Text Placeholder 3"/>
          <p:cNvSpPr>
            <a:spLocks noGrp="1"/>
          </p:cNvSpPr>
          <p:nvPr>
            <p:ph type="body" sz="quarter" idx="16"/>
          </p:nvPr>
        </p:nvSpPr>
        <p:spPr>
          <a:xfrm>
            <a:off x="493713" y="1117601"/>
            <a:ext cx="4425950" cy="2293256"/>
          </a:xfrm>
        </p:spPr>
        <p:txBody>
          <a:bodyPr/>
          <a:lstStyle>
            <a:lvl1pPr marL="0" indent="0">
              <a:buFontTx/>
              <a:buNone/>
              <a:defRPr b="1">
                <a:solidFill>
                  <a:srgbClr val="919195"/>
                </a:solidFill>
              </a:defRPr>
            </a:lvl1pPr>
            <a:lvl2pPr marL="0" indent="0">
              <a:buFontTx/>
              <a:buNone/>
              <a:defRPr/>
            </a:lvl2pPr>
          </a:lstStyle>
          <a:p>
            <a:pPr lvl="0"/>
            <a:r>
              <a:rPr lang="en-US" smtClean="0"/>
              <a:t>Click to edit Master text styles</a:t>
            </a:r>
          </a:p>
          <a:p>
            <a:pPr lvl="1"/>
            <a:r>
              <a:rPr lang="en-US" smtClean="0"/>
              <a:t>Second level</a:t>
            </a:r>
          </a:p>
        </p:txBody>
      </p:sp>
      <p:sp>
        <p:nvSpPr>
          <p:cNvPr id="6" name="Text Placeholder 5"/>
          <p:cNvSpPr>
            <a:spLocks noGrp="1"/>
          </p:cNvSpPr>
          <p:nvPr>
            <p:ph type="body" sz="quarter" idx="17"/>
          </p:nvPr>
        </p:nvSpPr>
        <p:spPr>
          <a:xfrm>
            <a:off x="5210175" y="1103313"/>
            <a:ext cx="3570288" cy="2322059"/>
          </a:xfrm>
        </p:spPr>
        <p:txBody>
          <a:bodyPr/>
          <a:lstStyle>
            <a:lvl1pPr marL="0" indent="0">
              <a:buFontTx/>
              <a:buNone/>
              <a:defRPr sz="1600" b="1">
                <a:solidFill>
                  <a:srgbClr val="919195"/>
                </a:solidFill>
              </a:defRPr>
            </a:lvl1pPr>
            <a:lvl2pPr marL="0" indent="0">
              <a:buFontTx/>
              <a:buNone/>
              <a:defRPr baseline="0">
                <a:solidFill>
                  <a:srgbClr val="4F4F4F"/>
                </a:solidFill>
              </a:defRPr>
            </a:lvl2pPr>
            <a:lvl3pPr>
              <a:defRPr>
                <a:solidFill>
                  <a:srgbClr val="4F4F4F"/>
                </a:solidFill>
              </a:defRPr>
            </a:lvl3pPr>
            <a:lvl4pPr>
              <a:defRPr>
                <a:solidFill>
                  <a:srgbClr val="4F4F4F"/>
                </a:solidFill>
              </a:defRPr>
            </a:lvl4pPr>
            <a:lvl5pPr>
              <a:defRPr>
                <a:solidFill>
                  <a:srgbClr val="4F4F4F"/>
                </a:solidFill>
              </a:defRPr>
            </a:lvl5pPr>
          </a:lstStyle>
          <a:p>
            <a:pPr lvl="0"/>
            <a:r>
              <a:rPr lang="en-US" smtClean="0"/>
              <a:t>Click to edit Master text styles</a:t>
            </a:r>
          </a:p>
          <a:p>
            <a:pPr lvl="1"/>
            <a:r>
              <a:rPr lang="en-US" smtClean="0"/>
              <a:t>Second level</a:t>
            </a:r>
          </a:p>
        </p:txBody>
      </p:sp>
      <p:sp>
        <p:nvSpPr>
          <p:cNvPr id="19" name="Content Placeholder 18"/>
          <p:cNvSpPr>
            <a:spLocks noGrp="1"/>
          </p:cNvSpPr>
          <p:nvPr>
            <p:ph sz="quarter" idx="18"/>
          </p:nvPr>
        </p:nvSpPr>
        <p:spPr>
          <a:xfrm>
            <a:off x="5224463" y="3759248"/>
            <a:ext cx="3586162" cy="2684463"/>
          </a:xfrm>
        </p:spPr>
        <p:txBody>
          <a:bodyPr/>
          <a:lstStyle>
            <a:lvl1pPr marL="0" indent="0">
              <a:buFontTx/>
              <a:buNone/>
              <a:defRPr sz="1600" b="1">
                <a:solidFill>
                  <a:srgbClr val="919195"/>
                </a:solidFill>
              </a:defRPr>
            </a:lvl1pPr>
          </a:lstStyle>
          <a:p>
            <a:pPr lvl="0"/>
            <a:r>
              <a:rPr lang="en-US" smtClean="0"/>
              <a:t>Click to edit Master text styles</a:t>
            </a:r>
          </a:p>
        </p:txBody>
      </p:sp>
      <p:sp>
        <p:nvSpPr>
          <p:cNvPr id="21" name="Text Placeholder 20"/>
          <p:cNvSpPr>
            <a:spLocks noGrp="1"/>
          </p:cNvSpPr>
          <p:nvPr>
            <p:ph type="body" sz="quarter" idx="19"/>
          </p:nvPr>
        </p:nvSpPr>
        <p:spPr>
          <a:xfrm>
            <a:off x="508000" y="3875156"/>
            <a:ext cx="4441825" cy="2568575"/>
          </a:xfrm>
        </p:spPr>
        <p:txBody>
          <a:bodyPr/>
          <a:lstStyle>
            <a:lvl1pPr marL="0" indent="0">
              <a:buFontTx/>
              <a:buNone/>
              <a:defRPr sz="1600" b="1">
                <a:solidFill>
                  <a:srgbClr val="919595"/>
                </a:solidFill>
              </a:defRPr>
            </a:lvl1pPr>
            <a:lvl2pPr marL="0" indent="0">
              <a:buFontTx/>
              <a:buNone/>
              <a:defRPr sz="1400"/>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xmlns="" val="2564182955"/>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with Sub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134376" y="-104588"/>
            <a:ext cx="9417750" cy="7067176"/>
          </a:xfrm>
          <a:prstGeom prst="rect">
            <a:avLst/>
          </a:prstGeom>
        </p:spPr>
      </p:pic>
      <p:sp>
        <p:nvSpPr>
          <p:cNvPr id="7" name="Rectangle 2"/>
          <p:cNvSpPr>
            <a:spLocks noGrp="1" noChangeArrowheads="1"/>
          </p:cNvSpPr>
          <p:nvPr>
            <p:ph type="ctrTitle"/>
          </p:nvPr>
        </p:nvSpPr>
        <p:spPr>
          <a:xfrm>
            <a:off x="2217225" y="4522243"/>
            <a:ext cx="5542207" cy="385680"/>
          </a:xfrm>
        </p:spPr>
        <p:txBody>
          <a:bodyPr lIns="182880" anchor="t" anchorCtr="0"/>
          <a:lstStyle>
            <a:lvl1pPr algn="l">
              <a:defRPr sz="2400" b="0" i="0" cap="none">
                <a:solidFill>
                  <a:schemeClr val="bg1"/>
                </a:solidFill>
              </a:defRPr>
            </a:lvl1pPr>
          </a:lstStyle>
          <a:p>
            <a:r>
              <a:rPr lang="en-US" smtClean="0"/>
              <a:t>Click to edit Master title style</a:t>
            </a:r>
            <a:endParaRPr lang="en-US" dirty="0"/>
          </a:p>
        </p:txBody>
      </p:sp>
      <p:sp>
        <p:nvSpPr>
          <p:cNvPr id="8" name="Rectangle 3"/>
          <p:cNvSpPr>
            <a:spLocks noGrp="1" noChangeArrowheads="1"/>
          </p:cNvSpPr>
          <p:nvPr>
            <p:ph type="subTitle" idx="1" hasCustomPrompt="1"/>
          </p:nvPr>
        </p:nvSpPr>
        <p:spPr>
          <a:xfrm>
            <a:off x="2207661" y="5039449"/>
            <a:ext cx="5543550" cy="289823"/>
          </a:xfrm>
          <a:prstGeom prst="rect">
            <a:avLst/>
          </a:prstGeom>
          <a:ln algn="ctr"/>
        </p:spPr>
        <p:txBody>
          <a:bodyPr lIns="182880" anchor="t" anchorCtr="0">
            <a:spAutoFit/>
          </a:bodyPr>
          <a:lstStyle>
            <a:lvl1pPr marL="0" marR="0" indent="0" algn="l" defTabSz="914400" rtl="0" eaLnBrk="1" fontAlgn="base" latinLnBrk="0" hangingPunct="1">
              <a:lnSpc>
                <a:spcPct val="90000"/>
              </a:lnSpc>
              <a:spcBef>
                <a:spcPct val="0"/>
              </a:spcBef>
              <a:spcAft>
                <a:spcPts val="800"/>
              </a:spcAft>
              <a:buClrTx/>
              <a:buSzTx/>
              <a:buFontTx/>
              <a:buNone/>
              <a:tabLst/>
              <a:defRPr sz="1400" b="0" i="0" baseline="0">
                <a:solidFill>
                  <a:schemeClr val="tx2">
                    <a:lumMod val="20000"/>
                    <a:lumOff val="80000"/>
                  </a:schemeClr>
                </a:solidFill>
              </a:defRPr>
            </a:lvl1pPr>
          </a:lstStyle>
          <a:p>
            <a:pPr lvl="0"/>
            <a:r>
              <a:rPr lang="en-US" dirty="0" smtClean="0"/>
              <a:t>Master Subtitle Style | August 12, 2012</a:t>
            </a:r>
          </a:p>
        </p:txBody>
      </p:sp>
      <p:sp>
        <p:nvSpPr>
          <p:cNvPr id="9" name="Rectangle 8"/>
          <p:cNvSpPr/>
          <p:nvPr userDrawn="1"/>
        </p:nvSpPr>
        <p:spPr>
          <a:xfrm>
            <a:off x="2155153" y="4553046"/>
            <a:ext cx="122656" cy="782698"/>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4098590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 subtitle only">
    <p:spTree>
      <p:nvGrpSpPr>
        <p:cNvPr id="1" name=""/>
        <p:cNvGrpSpPr/>
        <p:nvPr/>
      </p:nvGrpSpPr>
      <p:grpSpPr>
        <a:xfrm>
          <a:off x="0" y="0"/>
          <a:ext cx="0" cy="0"/>
          <a:chOff x="0" y="0"/>
          <a:chExt cx="0" cy="0"/>
        </a:xfrm>
      </p:grpSpPr>
      <p:sp>
        <p:nvSpPr>
          <p:cNvPr id="8" name="Title 7"/>
          <p:cNvSpPr>
            <a:spLocks noGrp="1"/>
          </p:cNvSpPr>
          <p:nvPr>
            <p:ph type="title"/>
          </p:nvPr>
        </p:nvSpPr>
        <p:spPr>
          <a:xfrm>
            <a:off x="460149" y="426576"/>
            <a:ext cx="8099425" cy="391469"/>
          </a:xfrm>
        </p:spPr>
        <p:txBody>
          <a:bodyPr/>
          <a:lstStyle/>
          <a:p>
            <a:r>
              <a:rPr lang="en-US" smtClean="0"/>
              <a:t>Click to edit Master title style</a:t>
            </a:r>
            <a:endParaRPr lang="en-US" dirty="0"/>
          </a:p>
        </p:txBody>
      </p:sp>
      <p:sp>
        <p:nvSpPr>
          <p:cNvPr id="4" name="Text Placeholder 3"/>
          <p:cNvSpPr>
            <a:spLocks noGrp="1"/>
          </p:cNvSpPr>
          <p:nvPr>
            <p:ph type="body" sz="quarter" idx="10" hasCustomPrompt="1"/>
          </p:nvPr>
        </p:nvSpPr>
        <p:spPr>
          <a:xfrm>
            <a:off x="479262" y="822960"/>
            <a:ext cx="8101584" cy="466344"/>
          </a:xfrm>
        </p:spPr>
        <p:txBody>
          <a:bodyPr/>
          <a:lstStyle>
            <a:lvl1pPr marL="0" indent="0">
              <a:buFontTx/>
              <a:buNone/>
              <a:defRPr sz="1600" baseline="0">
                <a:solidFill>
                  <a:srgbClr val="4F4F4F"/>
                </a:solidFill>
                <a:latin typeface="+mj-lt"/>
              </a:defRPr>
            </a:lvl1pPr>
          </a:lstStyle>
          <a:p>
            <a:pPr lvl="0"/>
            <a:r>
              <a:rPr lang="en-US" dirty="0" smtClean="0"/>
              <a:t>Click</a:t>
            </a:r>
          </a:p>
        </p:txBody>
      </p:sp>
    </p:spTree>
    <p:extLst>
      <p:ext uri="{BB962C8B-B14F-4D97-AF65-F5344CB8AC3E}">
        <p14:creationId xmlns:p14="http://schemas.microsoft.com/office/powerpoint/2010/main" xmlns="" val="4204624555"/>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7"/>
          <p:cNvSpPr>
            <a:spLocks noGrp="1"/>
          </p:cNvSpPr>
          <p:nvPr>
            <p:ph type="title"/>
          </p:nvPr>
        </p:nvSpPr>
        <p:spPr>
          <a:xfrm>
            <a:off x="474665" y="441088"/>
            <a:ext cx="8099425" cy="391469"/>
          </a:xfrm>
        </p:spPr>
        <p:txBody>
          <a:bodyPr/>
          <a:lstStyle/>
          <a:p>
            <a:r>
              <a:rPr lang="en-US" smtClean="0"/>
              <a:t>Click to edit Master title style</a:t>
            </a:r>
            <a:endParaRPr lang="en-US" dirty="0"/>
          </a:p>
        </p:txBody>
      </p:sp>
    </p:spTree>
    <p:extLst>
      <p:ext uri="{BB962C8B-B14F-4D97-AF65-F5344CB8AC3E}">
        <p14:creationId xmlns:p14="http://schemas.microsoft.com/office/powerpoint/2010/main" xmlns="" val="3886028354"/>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64551230"/>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134376" y="-104588"/>
            <a:ext cx="9417750" cy="7067176"/>
          </a:xfrm>
          <a:prstGeom prst="rect">
            <a:avLst/>
          </a:prstGeom>
        </p:spPr>
      </p:pic>
      <p:sp>
        <p:nvSpPr>
          <p:cNvPr id="13" name="Rectangle 2"/>
          <p:cNvSpPr>
            <a:spLocks noGrp="1" noChangeArrowheads="1"/>
          </p:cNvSpPr>
          <p:nvPr>
            <p:ph type="ctrTitle"/>
          </p:nvPr>
        </p:nvSpPr>
        <p:spPr>
          <a:xfrm>
            <a:off x="2217226" y="4522243"/>
            <a:ext cx="5542207" cy="385680"/>
          </a:xfrm>
        </p:spPr>
        <p:txBody>
          <a:bodyPr lIns="182880" anchor="t" anchorCtr="0"/>
          <a:lstStyle>
            <a:lvl1pPr algn="l">
              <a:defRPr sz="2400" b="0" i="0" cap="none">
                <a:solidFill>
                  <a:schemeClr val="bg1"/>
                </a:solidFill>
              </a:defRPr>
            </a:lvl1pPr>
          </a:lstStyle>
          <a:p>
            <a:r>
              <a:rPr lang="en-US" smtClean="0"/>
              <a:t>Click to edit Master title style</a:t>
            </a:r>
            <a:endParaRPr lang="en-US" dirty="0"/>
          </a:p>
        </p:txBody>
      </p:sp>
      <p:sp>
        <p:nvSpPr>
          <p:cNvPr id="14" name="Rectangle 3"/>
          <p:cNvSpPr>
            <a:spLocks noGrp="1" noChangeArrowheads="1"/>
          </p:cNvSpPr>
          <p:nvPr>
            <p:ph type="subTitle" idx="1" hasCustomPrompt="1"/>
          </p:nvPr>
        </p:nvSpPr>
        <p:spPr>
          <a:xfrm>
            <a:off x="2207661" y="5039449"/>
            <a:ext cx="5543550" cy="286232"/>
          </a:xfrm>
          <a:prstGeom prst="rect">
            <a:avLst/>
          </a:prstGeom>
          <a:ln algn="ctr"/>
        </p:spPr>
        <p:txBody>
          <a:bodyPr lIns="182880" anchor="t" anchorCtr="0">
            <a:spAutoFit/>
          </a:bodyPr>
          <a:lstStyle>
            <a:lvl1pPr marL="0" marR="0" indent="0" algn="l" defTabSz="914400" rtl="0" eaLnBrk="1" fontAlgn="base" latinLnBrk="0" hangingPunct="1">
              <a:lnSpc>
                <a:spcPct val="90000"/>
              </a:lnSpc>
              <a:spcBef>
                <a:spcPct val="0"/>
              </a:spcBef>
              <a:spcAft>
                <a:spcPts val="800"/>
              </a:spcAft>
              <a:buClrTx/>
              <a:buSzTx/>
              <a:buFontTx/>
              <a:buNone/>
              <a:tabLst/>
              <a:defRPr sz="1400" b="0" i="0" baseline="0">
                <a:solidFill>
                  <a:schemeClr val="bg1">
                    <a:lumMod val="75000"/>
                  </a:schemeClr>
                </a:solidFill>
              </a:defRPr>
            </a:lvl1pPr>
          </a:lstStyle>
          <a:p>
            <a:pPr lvl="0"/>
            <a:r>
              <a:rPr lang="en-US" dirty="0" smtClean="0"/>
              <a:t>Master Subtitle Style | August 12, 2012</a:t>
            </a:r>
          </a:p>
        </p:txBody>
      </p:sp>
      <p:sp>
        <p:nvSpPr>
          <p:cNvPr id="15" name="Rectangle 14"/>
          <p:cNvSpPr/>
          <p:nvPr userDrawn="1"/>
        </p:nvSpPr>
        <p:spPr>
          <a:xfrm>
            <a:off x="2155276" y="4553048"/>
            <a:ext cx="123421" cy="680893"/>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xmlns="" val="3627625249"/>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vider Slide - Only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134376" y="-104588"/>
            <a:ext cx="9417750" cy="7067176"/>
          </a:xfrm>
          <a:prstGeom prst="rect">
            <a:avLst/>
          </a:prstGeom>
        </p:spPr>
      </p:pic>
      <p:sp>
        <p:nvSpPr>
          <p:cNvPr id="13" name="Rectangle 2"/>
          <p:cNvSpPr>
            <a:spLocks noGrp="1" noChangeArrowheads="1"/>
          </p:cNvSpPr>
          <p:nvPr>
            <p:ph type="ctrTitle"/>
          </p:nvPr>
        </p:nvSpPr>
        <p:spPr>
          <a:xfrm>
            <a:off x="2217226" y="4522243"/>
            <a:ext cx="5542207" cy="385680"/>
          </a:xfrm>
        </p:spPr>
        <p:txBody>
          <a:bodyPr lIns="182880" anchor="t" anchorCtr="0"/>
          <a:lstStyle>
            <a:lvl1pPr algn="l">
              <a:defRPr sz="2400" b="0" i="0" cap="none">
                <a:solidFill>
                  <a:schemeClr val="bg1"/>
                </a:solidFill>
              </a:defRPr>
            </a:lvl1pPr>
          </a:lstStyle>
          <a:p>
            <a:r>
              <a:rPr lang="en-US" smtClean="0"/>
              <a:t>Click to edit Master title style</a:t>
            </a:r>
            <a:endParaRPr lang="en-US" dirty="0"/>
          </a:p>
        </p:txBody>
      </p:sp>
      <p:sp>
        <p:nvSpPr>
          <p:cNvPr id="8" name="Rectangle 7"/>
          <p:cNvSpPr/>
          <p:nvPr userDrawn="1"/>
        </p:nvSpPr>
        <p:spPr>
          <a:xfrm>
            <a:off x="2155276" y="4553048"/>
            <a:ext cx="123421" cy="37306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xmlns="" val="2484247171"/>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Closing slide">
    <p:spTree>
      <p:nvGrpSpPr>
        <p:cNvPr id="1" name=""/>
        <p:cNvGrpSpPr/>
        <p:nvPr/>
      </p:nvGrpSpPr>
      <p:grpSpPr>
        <a:xfrm>
          <a:off x="0" y="0"/>
          <a:ext cx="0" cy="0"/>
          <a:chOff x="0" y="0"/>
          <a:chExt cx="0" cy="0"/>
        </a:xfrm>
      </p:grpSpPr>
      <p:pic>
        <p:nvPicPr>
          <p:cNvPr id="6" name="Picture 5" descr="Untitled-1-04.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111760"/>
            <a:ext cx="9416526" cy="7081520"/>
          </a:xfrm>
          <a:prstGeom prst="rect">
            <a:avLst/>
          </a:prstGeom>
        </p:spPr>
      </p:pic>
      <p:pic>
        <p:nvPicPr>
          <p:cNvPr id="9" name="Picture 8" descr="image.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14961" y="277981"/>
            <a:ext cx="4258990" cy="829459"/>
          </a:xfrm>
          <a:prstGeom prst="rect">
            <a:avLst/>
          </a:prstGeom>
        </p:spPr>
      </p:pic>
      <p:sp>
        <p:nvSpPr>
          <p:cNvPr id="10" name="Rectangle 9"/>
          <p:cNvSpPr/>
          <p:nvPr userDrawn="1"/>
        </p:nvSpPr>
        <p:spPr>
          <a:xfrm>
            <a:off x="8584980" y="3856432"/>
            <a:ext cx="121698" cy="1802319"/>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 name="Text Placeholder 2"/>
          <p:cNvSpPr>
            <a:spLocks noGrp="1"/>
          </p:cNvSpPr>
          <p:nvPr>
            <p:ph type="body" sz="quarter" idx="10" hasCustomPrompt="1"/>
          </p:nvPr>
        </p:nvSpPr>
        <p:spPr>
          <a:xfrm>
            <a:off x="2873380" y="3701599"/>
            <a:ext cx="5573713" cy="2176688"/>
          </a:xfrm>
        </p:spPr>
        <p:txBody>
          <a:bodyPr/>
          <a:lstStyle>
            <a:lvl1pPr marL="0" indent="0" algn="r">
              <a:lnSpc>
                <a:spcPct val="150000"/>
              </a:lnSpc>
              <a:buFontTx/>
              <a:buNone/>
              <a:defRPr sz="1800">
                <a:solidFill>
                  <a:srgbClr val="919195"/>
                </a:solidFill>
              </a:defRPr>
            </a:lvl1pPr>
            <a:lvl2pPr marL="174625" indent="0" algn="r">
              <a:lnSpc>
                <a:spcPct val="150000"/>
              </a:lnSpc>
              <a:buFontTx/>
              <a:buNone/>
              <a:defRPr sz="1400">
                <a:solidFill>
                  <a:srgbClr val="4F4F4F"/>
                </a:solidFill>
              </a:defRPr>
            </a:lvl2pPr>
            <a:lvl3pPr marL="347662" indent="0" algn="r">
              <a:lnSpc>
                <a:spcPct val="150000"/>
              </a:lnSpc>
              <a:buFontTx/>
              <a:buNone/>
              <a:defRPr sz="1400">
                <a:solidFill>
                  <a:srgbClr val="4F4F4F"/>
                </a:solidFill>
              </a:defRPr>
            </a:lvl3pPr>
            <a:lvl4pPr marL="571500" indent="0" algn="r">
              <a:lnSpc>
                <a:spcPct val="150000"/>
              </a:lnSpc>
              <a:buFontTx/>
              <a:buNone/>
              <a:defRPr sz="1400">
                <a:solidFill>
                  <a:srgbClr val="4F4F4F"/>
                </a:solidFill>
              </a:defRPr>
            </a:lvl4pPr>
            <a:lvl5pPr marL="798512" indent="0" algn="r">
              <a:lnSpc>
                <a:spcPct val="150000"/>
              </a:lnSpc>
              <a:buFontTx/>
              <a:buNone/>
              <a:defRPr sz="1400" baseline="0">
                <a:solidFill>
                  <a:srgbClr val="4F4F4F"/>
                </a:solidFill>
              </a:defRPr>
            </a:lvl5pPr>
          </a:lstStyle>
          <a:p>
            <a:pPr lvl="0"/>
            <a:r>
              <a:rPr lang="en-US" dirty="0" smtClean="0"/>
              <a:t>Name of Presenter</a:t>
            </a:r>
          </a:p>
          <a:p>
            <a:pPr lvl="1"/>
            <a:r>
              <a:rPr lang="en-US" dirty="0" smtClean="0"/>
              <a:t>Title</a:t>
            </a:r>
          </a:p>
          <a:p>
            <a:pPr lvl="2"/>
            <a:r>
              <a:rPr lang="en-US" dirty="0" smtClean="0"/>
              <a:t>Phone number</a:t>
            </a:r>
          </a:p>
          <a:p>
            <a:pPr lvl="3"/>
            <a:r>
              <a:rPr lang="en-US" dirty="0" smtClean="0"/>
              <a:t>Email address</a:t>
            </a:r>
          </a:p>
          <a:p>
            <a:pPr lvl="4"/>
            <a:r>
              <a:rPr lang="en-US" dirty="0" smtClean="0"/>
              <a:t>Web address</a:t>
            </a:r>
            <a:endParaRPr lang="en-US" dirty="0"/>
          </a:p>
        </p:txBody>
      </p:sp>
    </p:spTree>
    <p:extLst>
      <p:ext uri="{BB962C8B-B14F-4D97-AF65-F5344CB8AC3E}">
        <p14:creationId xmlns:p14="http://schemas.microsoft.com/office/powerpoint/2010/main" xmlns="" val="813797457"/>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echnical Case Study">
    <p:spTree>
      <p:nvGrpSpPr>
        <p:cNvPr id="1" name=""/>
        <p:cNvGrpSpPr/>
        <p:nvPr/>
      </p:nvGrpSpPr>
      <p:grpSpPr>
        <a:xfrm>
          <a:off x="0" y="0"/>
          <a:ext cx="0" cy="0"/>
          <a:chOff x="0" y="0"/>
          <a:chExt cx="0" cy="0"/>
        </a:xfrm>
      </p:grpSpPr>
      <p:sp>
        <p:nvSpPr>
          <p:cNvPr id="15" name="Rectangle 14"/>
          <p:cNvSpPr>
            <a:spLocks noChangeArrowheads="1"/>
          </p:cNvSpPr>
          <p:nvPr userDrawn="1"/>
        </p:nvSpPr>
        <p:spPr bwMode="auto">
          <a:xfrm>
            <a:off x="267286" y="635305"/>
            <a:ext cx="4839286" cy="2544624"/>
          </a:xfrm>
          <a:prstGeom prst="rect">
            <a:avLst/>
          </a:prstGeom>
          <a:gradFill rotWithShape="1">
            <a:gsLst>
              <a:gs pos="0">
                <a:schemeClr val="bg1"/>
              </a:gs>
              <a:gs pos="100000">
                <a:srgbClr val="CED9E4"/>
              </a:gs>
            </a:gsLst>
            <a:lin ang="5400000" scaled="1"/>
          </a:gradFill>
          <a:ln w="9525" algn="ctr">
            <a:noFill/>
            <a:miter lim="800000"/>
            <a:headEnd/>
            <a:tailEnd/>
          </a:ln>
        </p:spPr>
        <p:txBody>
          <a:bodyPr wrap="none" anchor="ctr"/>
          <a:lstStyle/>
          <a:p>
            <a:endParaRPr lang="en-US" dirty="0" smtClean="0">
              <a:solidFill>
                <a:srgbClr val="00417B"/>
              </a:solidFill>
            </a:endParaRPr>
          </a:p>
        </p:txBody>
      </p:sp>
      <p:sp>
        <p:nvSpPr>
          <p:cNvPr id="2" name="Title 1"/>
          <p:cNvSpPr>
            <a:spLocks noGrp="1"/>
          </p:cNvSpPr>
          <p:nvPr>
            <p:ph type="title"/>
          </p:nvPr>
        </p:nvSpPr>
        <p:spPr/>
        <p:txBody>
          <a:bodyPr/>
          <a:lstStyle>
            <a:lvl1pPr>
              <a:lnSpc>
                <a:spcPct val="100000"/>
              </a:lnSpc>
              <a:defRPr/>
            </a:lvl1pPr>
          </a:lstStyle>
          <a:p>
            <a:r>
              <a:rPr lang="en-US" smtClean="0"/>
              <a:t>Click to edit Master title style</a:t>
            </a:r>
            <a:endParaRPr lang="en-US"/>
          </a:p>
        </p:txBody>
      </p:sp>
      <p:sp>
        <p:nvSpPr>
          <p:cNvPr id="3" name="Date Placeholder 2"/>
          <p:cNvSpPr>
            <a:spLocks noGrp="1"/>
          </p:cNvSpPr>
          <p:nvPr>
            <p:ph type="dt" sz="half" idx="10"/>
          </p:nvPr>
        </p:nvSpPr>
        <p:spPr>
          <a:xfrm>
            <a:off x="457200" y="6618288"/>
            <a:ext cx="2133600" cy="223837"/>
          </a:xfrm>
          <a:prstGeom prst="rect">
            <a:avLst/>
          </a:prstGeom>
        </p:spPr>
        <p:txBody>
          <a:bodyPr/>
          <a:lstStyle/>
          <a:p>
            <a:pPr>
              <a:defRPr/>
            </a:pPr>
            <a:endParaRPr lang="en-US" dirty="0">
              <a:solidFill>
                <a:srgbClr val="4F4F4F"/>
              </a:solidFill>
            </a:endParaRPr>
          </a:p>
        </p:txBody>
      </p:sp>
      <p:sp>
        <p:nvSpPr>
          <p:cNvPr id="4" name="Footer Placeholder 3"/>
          <p:cNvSpPr>
            <a:spLocks noGrp="1"/>
          </p:cNvSpPr>
          <p:nvPr>
            <p:ph type="ftr" sz="quarter" idx="11"/>
          </p:nvPr>
        </p:nvSpPr>
        <p:spPr>
          <a:xfrm>
            <a:off x="3124200" y="6618288"/>
            <a:ext cx="2895600" cy="223837"/>
          </a:xfrm>
          <a:prstGeom prst="rect">
            <a:avLst/>
          </a:prstGeom>
        </p:spPr>
        <p:txBody>
          <a:bodyPr/>
          <a:lstStyle/>
          <a:p>
            <a:pPr>
              <a:defRPr/>
            </a:pPr>
            <a:endParaRPr lang="en-US" dirty="0">
              <a:solidFill>
                <a:srgbClr val="4F4F4F"/>
              </a:solidFill>
            </a:endParaRPr>
          </a:p>
        </p:txBody>
      </p:sp>
      <p:sp>
        <p:nvSpPr>
          <p:cNvPr id="8" name="AutoShape 11"/>
          <p:cNvSpPr>
            <a:spLocks noChangeArrowheads="1"/>
          </p:cNvSpPr>
          <p:nvPr userDrawn="1"/>
        </p:nvSpPr>
        <p:spPr bwMode="auto">
          <a:xfrm>
            <a:off x="260350" y="257188"/>
            <a:ext cx="8631238" cy="6342063"/>
          </a:xfrm>
          <a:prstGeom prst="roundRect">
            <a:avLst>
              <a:gd name="adj" fmla="val 3556"/>
            </a:avLst>
          </a:prstGeom>
          <a:noFill/>
          <a:ln w="9525">
            <a:solidFill>
              <a:srgbClr val="99B1C9"/>
            </a:solidFill>
            <a:round/>
            <a:headEnd/>
            <a:tailEnd/>
          </a:ln>
        </p:spPr>
        <p:txBody>
          <a:bodyPr wrap="none" anchor="ctr"/>
          <a:lstStyle/>
          <a:p>
            <a:endParaRPr lang="en-US" dirty="0" smtClean="0">
              <a:solidFill>
                <a:srgbClr val="00417B"/>
              </a:solidFill>
            </a:endParaRPr>
          </a:p>
        </p:txBody>
      </p:sp>
      <p:sp>
        <p:nvSpPr>
          <p:cNvPr id="10" name="Line 18"/>
          <p:cNvSpPr>
            <a:spLocks noChangeShapeType="1"/>
          </p:cNvSpPr>
          <p:nvPr userDrawn="1"/>
        </p:nvSpPr>
        <p:spPr bwMode="auto">
          <a:xfrm>
            <a:off x="264624" y="3181619"/>
            <a:ext cx="4845259" cy="0"/>
          </a:xfrm>
          <a:prstGeom prst="line">
            <a:avLst/>
          </a:prstGeom>
          <a:noFill/>
          <a:ln w="9525">
            <a:solidFill>
              <a:schemeClr val="tx2"/>
            </a:solidFill>
            <a:round/>
            <a:headEnd/>
            <a:tailEnd/>
          </a:ln>
        </p:spPr>
        <p:txBody>
          <a:bodyPr/>
          <a:lstStyle/>
          <a:p>
            <a:endParaRPr lang="en-US" dirty="0" smtClean="0">
              <a:solidFill>
                <a:srgbClr val="00417B"/>
              </a:solidFill>
            </a:endParaRPr>
          </a:p>
        </p:txBody>
      </p:sp>
      <p:sp>
        <p:nvSpPr>
          <p:cNvPr id="11" name="Text Placeholder 10"/>
          <p:cNvSpPr>
            <a:spLocks noGrp="1"/>
          </p:cNvSpPr>
          <p:nvPr>
            <p:ph type="body" sz="quarter" idx="12"/>
          </p:nvPr>
        </p:nvSpPr>
        <p:spPr>
          <a:xfrm>
            <a:off x="496892" y="1142721"/>
            <a:ext cx="4276725" cy="403691"/>
          </a:xfrm>
        </p:spPr>
        <p:txBody>
          <a:bodyPr/>
          <a:lstStyle>
            <a:lvl1pPr>
              <a:lnSpc>
                <a:spcPct val="100000"/>
              </a:lnSpc>
              <a:buFont typeface="Arial" pitchFamily="34" charset="0"/>
              <a:buNone/>
              <a:defRPr sz="2000" b="1">
                <a:solidFill>
                  <a:schemeClr val="accent2"/>
                </a:solidFill>
              </a:defRPr>
            </a:lvl1pPr>
            <a:lvl2pPr marL="576263" indent="-342900">
              <a:defRPr/>
            </a:lvl2pPr>
          </a:lstStyle>
          <a:p>
            <a:pPr lvl="0"/>
            <a:r>
              <a:rPr lang="en-US" smtClean="0"/>
              <a:t>Click to edit Master text styles</a:t>
            </a:r>
          </a:p>
        </p:txBody>
      </p:sp>
      <p:sp>
        <p:nvSpPr>
          <p:cNvPr id="12" name="Text Placeholder 10"/>
          <p:cNvSpPr>
            <a:spLocks noGrp="1"/>
          </p:cNvSpPr>
          <p:nvPr>
            <p:ph type="body" sz="quarter" idx="13"/>
          </p:nvPr>
        </p:nvSpPr>
        <p:spPr>
          <a:xfrm>
            <a:off x="496892" y="1555379"/>
            <a:ext cx="4276725" cy="1389528"/>
          </a:xfrm>
        </p:spPr>
        <p:txBody>
          <a:bodyPr/>
          <a:lstStyle>
            <a:lvl1pPr marL="0" indent="1588">
              <a:lnSpc>
                <a:spcPct val="100000"/>
              </a:lnSpc>
              <a:buFont typeface="Arial" pitchFamily="34" charset="0"/>
              <a:buNone/>
              <a:defRPr sz="1600" b="0">
                <a:solidFill>
                  <a:schemeClr val="bg2"/>
                </a:solidFill>
              </a:defRPr>
            </a:lvl1pPr>
            <a:lvl2pPr marL="576263" indent="-342900">
              <a:defRPr/>
            </a:lvl2pPr>
          </a:lstStyle>
          <a:p>
            <a:pPr lvl="0"/>
            <a:r>
              <a:rPr lang="en-US" smtClean="0"/>
              <a:t>Click to edit Master text styles</a:t>
            </a:r>
          </a:p>
        </p:txBody>
      </p:sp>
      <p:sp>
        <p:nvSpPr>
          <p:cNvPr id="13" name="Text Placeholder 10"/>
          <p:cNvSpPr>
            <a:spLocks noGrp="1"/>
          </p:cNvSpPr>
          <p:nvPr>
            <p:ph type="body" sz="quarter" idx="14"/>
          </p:nvPr>
        </p:nvSpPr>
        <p:spPr>
          <a:xfrm>
            <a:off x="496892" y="3429000"/>
            <a:ext cx="4276725" cy="3012141"/>
          </a:xfrm>
        </p:spPr>
        <p:txBody>
          <a:bodyPr/>
          <a:lstStyle>
            <a:lvl1pPr marL="0" indent="1588">
              <a:lnSpc>
                <a:spcPct val="100000"/>
              </a:lnSpc>
              <a:buFont typeface="Arial" pitchFamily="34" charset="0"/>
              <a:buNone/>
              <a:defRPr sz="1200" b="0">
                <a:solidFill>
                  <a:schemeClr val="tx2">
                    <a:lumMod val="50000"/>
                  </a:schemeClr>
                </a:solidFill>
              </a:defRPr>
            </a:lvl1pPr>
            <a:lvl2pPr marL="576263" indent="-342900">
              <a:defRPr/>
            </a:lvl2pPr>
          </a:lstStyle>
          <a:p>
            <a:pPr lvl="0"/>
            <a:r>
              <a:rPr lang="en-US" smtClean="0"/>
              <a:t>Click to edit Master text styles</a:t>
            </a:r>
          </a:p>
        </p:txBody>
      </p:sp>
      <p:sp>
        <p:nvSpPr>
          <p:cNvPr id="16" name="Text Placeholder 10"/>
          <p:cNvSpPr>
            <a:spLocks noGrp="1"/>
          </p:cNvSpPr>
          <p:nvPr>
            <p:ph type="body" sz="quarter" idx="15"/>
          </p:nvPr>
        </p:nvSpPr>
        <p:spPr>
          <a:xfrm>
            <a:off x="5257813" y="1143000"/>
            <a:ext cx="3334871" cy="2837331"/>
          </a:xfrm>
        </p:spPr>
        <p:txBody>
          <a:bodyPr/>
          <a:lstStyle>
            <a:lvl1pPr marL="0" indent="1588">
              <a:lnSpc>
                <a:spcPct val="100000"/>
              </a:lnSpc>
              <a:buFont typeface="Arial" pitchFamily="34" charset="0"/>
              <a:buNone/>
              <a:defRPr sz="1200" b="0">
                <a:solidFill>
                  <a:schemeClr val="tx2">
                    <a:lumMod val="50000"/>
                  </a:schemeClr>
                </a:solidFill>
              </a:defRPr>
            </a:lvl1pPr>
            <a:lvl2pPr marL="576263" indent="-342900">
              <a:defRPr/>
            </a:lvl2pPr>
          </a:lstStyle>
          <a:p>
            <a:pPr lvl="0"/>
            <a:r>
              <a:rPr lang="en-US" smtClean="0"/>
              <a:t>Click to edit Master text styles</a:t>
            </a:r>
          </a:p>
        </p:txBody>
      </p:sp>
      <p:cxnSp>
        <p:nvCxnSpPr>
          <p:cNvPr id="18" name="Straight Connector 17"/>
          <p:cNvCxnSpPr/>
          <p:nvPr userDrawn="1"/>
        </p:nvCxnSpPr>
        <p:spPr>
          <a:xfrm rot="5400000">
            <a:off x="2319619" y="3812241"/>
            <a:ext cx="558053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96570021"/>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without Sub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134376" y="-104588"/>
            <a:ext cx="9417750" cy="7067176"/>
          </a:xfrm>
          <a:prstGeom prst="rect">
            <a:avLst/>
          </a:prstGeom>
        </p:spPr>
      </p:pic>
      <p:sp>
        <p:nvSpPr>
          <p:cNvPr id="5" name="Rectangle 2"/>
          <p:cNvSpPr>
            <a:spLocks noGrp="1" noChangeArrowheads="1"/>
          </p:cNvSpPr>
          <p:nvPr>
            <p:ph type="ctrTitle"/>
          </p:nvPr>
        </p:nvSpPr>
        <p:spPr>
          <a:xfrm>
            <a:off x="2217225" y="4522243"/>
            <a:ext cx="5542207" cy="385680"/>
          </a:xfrm>
        </p:spPr>
        <p:txBody>
          <a:bodyPr lIns="182880" anchor="t" anchorCtr="0"/>
          <a:lstStyle>
            <a:lvl1pPr algn="l">
              <a:defRPr sz="2400" b="0" i="0" cap="none">
                <a:solidFill>
                  <a:schemeClr val="bg1"/>
                </a:solidFill>
              </a:defRPr>
            </a:lvl1pPr>
          </a:lstStyle>
          <a:p>
            <a:r>
              <a:rPr lang="en-US" smtClean="0"/>
              <a:t>Click to edit Master title style</a:t>
            </a:r>
            <a:endParaRPr lang="en-US" dirty="0"/>
          </a:p>
        </p:txBody>
      </p:sp>
      <p:sp>
        <p:nvSpPr>
          <p:cNvPr id="10" name="Rectangle 9"/>
          <p:cNvSpPr/>
          <p:nvPr userDrawn="1"/>
        </p:nvSpPr>
        <p:spPr>
          <a:xfrm>
            <a:off x="2155152" y="4553046"/>
            <a:ext cx="123421" cy="373069"/>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xmlns="" val="5637074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with Subtitle (for print)">
    <p:spTree>
      <p:nvGrpSpPr>
        <p:cNvPr id="1" name=""/>
        <p:cNvGrpSpPr/>
        <p:nvPr/>
      </p:nvGrpSpPr>
      <p:grpSpPr>
        <a:xfrm>
          <a:off x="0" y="0"/>
          <a:ext cx="0" cy="0"/>
          <a:chOff x="0" y="0"/>
          <a:chExt cx="0" cy="0"/>
        </a:xfrm>
      </p:grpSpPr>
      <p:pic>
        <p:nvPicPr>
          <p:cNvPr id="3" name="Picture 2" descr="Untitled-1-04.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38451" y="-111760"/>
            <a:ext cx="9416526" cy="7081520"/>
          </a:xfrm>
          <a:prstGeom prst="rect">
            <a:avLst/>
          </a:prstGeom>
        </p:spPr>
      </p:pic>
      <p:sp>
        <p:nvSpPr>
          <p:cNvPr id="5" name="Rectangle 2"/>
          <p:cNvSpPr>
            <a:spLocks noGrp="1" noChangeArrowheads="1"/>
          </p:cNvSpPr>
          <p:nvPr>
            <p:ph type="ctrTitle"/>
          </p:nvPr>
        </p:nvSpPr>
        <p:spPr>
          <a:xfrm>
            <a:off x="2217225" y="4522243"/>
            <a:ext cx="5542207" cy="385680"/>
          </a:xfrm>
        </p:spPr>
        <p:txBody>
          <a:bodyPr lIns="182880" anchor="t" anchorCtr="0"/>
          <a:lstStyle>
            <a:lvl1pPr algn="l">
              <a:defRPr sz="2400" b="0" i="0" cap="none">
                <a:solidFill>
                  <a:srgbClr val="383935"/>
                </a:solidFill>
              </a:defRPr>
            </a:lvl1pPr>
          </a:lstStyle>
          <a:p>
            <a:r>
              <a:rPr lang="en-US" smtClean="0"/>
              <a:t>Click to edit Master title style</a:t>
            </a:r>
            <a:endParaRPr lang="en-US" dirty="0"/>
          </a:p>
        </p:txBody>
      </p:sp>
      <p:sp>
        <p:nvSpPr>
          <p:cNvPr id="6" name="Rectangle 3"/>
          <p:cNvSpPr>
            <a:spLocks noGrp="1" noChangeArrowheads="1"/>
          </p:cNvSpPr>
          <p:nvPr>
            <p:ph type="subTitle" idx="1" hasCustomPrompt="1"/>
          </p:nvPr>
        </p:nvSpPr>
        <p:spPr>
          <a:xfrm>
            <a:off x="2207661" y="5039449"/>
            <a:ext cx="5543550" cy="289823"/>
          </a:xfrm>
          <a:prstGeom prst="rect">
            <a:avLst/>
          </a:prstGeom>
          <a:ln algn="ctr"/>
        </p:spPr>
        <p:txBody>
          <a:bodyPr lIns="182880" anchor="t" anchorCtr="0">
            <a:spAutoFit/>
          </a:bodyPr>
          <a:lstStyle>
            <a:lvl1pPr marL="0" marR="0" indent="0" algn="l" defTabSz="914400" rtl="0" eaLnBrk="1" fontAlgn="base" latinLnBrk="0" hangingPunct="1">
              <a:lnSpc>
                <a:spcPct val="90000"/>
              </a:lnSpc>
              <a:spcBef>
                <a:spcPct val="0"/>
              </a:spcBef>
              <a:spcAft>
                <a:spcPts val="800"/>
              </a:spcAft>
              <a:buClrTx/>
              <a:buSzTx/>
              <a:buFontTx/>
              <a:buNone/>
              <a:tabLst/>
              <a:defRPr sz="1400" b="0" i="0" baseline="0">
                <a:solidFill>
                  <a:srgbClr val="383935"/>
                </a:solidFill>
              </a:defRPr>
            </a:lvl1pPr>
          </a:lstStyle>
          <a:p>
            <a:pPr lvl="0"/>
            <a:r>
              <a:rPr lang="en-US" dirty="0" smtClean="0"/>
              <a:t>Master Subtitle Style | August 12, 2012</a:t>
            </a:r>
          </a:p>
        </p:txBody>
      </p:sp>
      <p:sp>
        <p:nvSpPr>
          <p:cNvPr id="7" name="Rectangle 6"/>
          <p:cNvSpPr/>
          <p:nvPr userDrawn="1"/>
        </p:nvSpPr>
        <p:spPr>
          <a:xfrm>
            <a:off x="2155153" y="4553046"/>
            <a:ext cx="122656" cy="782698"/>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7867532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without Subtitle (for print)">
    <p:spTree>
      <p:nvGrpSpPr>
        <p:cNvPr id="1" name=""/>
        <p:cNvGrpSpPr/>
        <p:nvPr/>
      </p:nvGrpSpPr>
      <p:grpSpPr>
        <a:xfrm>
          <a:off x="0" y="0"/>
          <a:ext cx="0" cy="0"/>
          <a:chOff x="0" y="0"/>
          <a:chExt cx="0" cy="0"/>
        </a:xfrm>
      </p:grpSpPr>
      <p:pic>
        <p:nvPicPr>
          <p:cNvPr id="3" name="Picture 2" descr="Untitled-1-04.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38451" y="-111760"/>
            <a:ext cx="9416526" cy="7081520"/>
          </a:xfrm>
          <a:prstGeom prst="rect">
            <a:avLst/>
          </a:prstGeom>
        </p:spPr>
      </p:pic>
      <p:sp>
        <p:nvSpPr>
          <p:cNvPr id="4" name="Rectangle 2"/>
          <p:cNvSpPr>
            <a:spLocks noGrp="1" noChangeArrowheads="1"/>
          </p:cNvSpPr>
          <p:nvPr>
            <p:ph type="ctrTitle"/>
          </p:nvPr>
        </p:nvSpPr>
        <p:spPr>
          <a:xfrm>
            <a:off x="2217225" y="4522243"/>
            <a:ext cx="5542207" cy="385680"/>
          </a:xfrm>
        </p:spPr>
        <p:txBody>
          <a:bodyPr lIns="182880" anchor="t" anchorCtr="0"/>
          <a:lstStyle>
            <a:lvl1pPr algn="l">
              <a:defRPr sz="2400" b="0" i="0" cap="none">
                <a:solidFill>
                  <a:srgbClr val="383935"/>
                </a:solidFill>
              </a:defRPr>
            </a:lvl1pPr>
          </a:lstStyle>
          <a:p>
            <a:r>
              <a:rPr lang="en-US" dirty="0" smtClean="0"/>
              <a:t>Click to edit Master title style</a:t>
            </a:r>
            <a:endParaRPr lang="en-US" dirty="0"/>
          </a:p>
        </p:txBody>
      </p:sp>
      <p:sp>
        <p:nvSpPr>
          <p:cNvPr id="6" name="Rectangle 5"/>
          <p:cNvSpPr/>
          <p:nvPr userDrawn="1"/>
        </p:nvSpPr>
        <p:spPr>
          <a:xfrm>
            <a:off x="2155152" y="4553046"/>
            <a:ext cx="123421" cy="373069"/>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xmlns="" val="14450986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57200" y="421461"/>
            <a:ext cx="8232472" cy="36684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7" name="Content Placeholder 7"/>
          <p:cNvSpPr>
            <a:spLocks noGrp="1"/>
          </p:cNvSpPr>
          <p:nvPr>
            <p:ph sz="quarter" idx="12"/>
          </p:nvPr>
        </p:nvSpPr>
        <p:spPr>
          <a:xfrm>
            <a:off x="1686560" y="1600200"/>
            <a:ext cx="7003113" cy="4526280"/>
          </a:xfrm>
        </p:spPr>
        <p:txBody>
          <a:bodyPr/>
          <a:lstStyle>
            <a:lvl1pPr>
              <a:lnSpc>
                <a:spcPct val="100000"/>
              </a:lnSpc>
              <a:spcAft>
                <a:spcPts val="2000"/>
              </a:spcAft>
              <a:defRPr/>
            </a:lvl1pPr>
            <a:lvl2pPr>
              <a:lnSpc>
                <a:spcPct val="100000"/>
              </a:lnSpc>
              <a:spcAft>
                <a:spcPts val="2000"/>
              </a:spcAft>
              <a:defRPr/>
            </a:lvl2pPr>
            <a:lvl3pPr>
              <a:lnSpc>
                <a:spcPct val="100000"/>
              </a:lnSpc>
              <a:spcAft>
                <a:spcPts val="2000"/>
              </a:spcAft>
              <a:defRPr/>
            </a:lvl3pPr>
            <a:lvl4pPr>
              <a:lnSpc>
                <a:spcPct val="100000"/>
              </a:lnSpc>
              <a:spcAft>
                <a:spcPts val="2000"/>
              </a:spcAft>
              <a:defRPr/>
            </a:lvl4pPr>
            <a:lvl5pPr>
              <a:lnSpc>
                <a:spcPct val="100000"/>
              </a:lnSpc>
              <a:spcAft>
                <a:spcPts val="20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627649837"/>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image" Target="../media/image1.jpeg"/><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image" Target="../media/image6.png"/><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theme" Target="../theme/theme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21461"/>
            <a:ext cx="8232472" cy="36684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3" name="Rectangle 12"/>
          <p:cNvSpPr/>
          <p:nvPr/>
        </p:nvSpPr>
        <p:spPr>
          <a:xfrm rot="5400000">
            <a:off x="-433747" y="713102"/>
            <a:ext cx="1159976" cy="292487"/>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 name="Rectangle 13"/>
          <p:cNvSpPr/>
          <p:nvPr/>
        </p:nvSpPr>
        <p:spPr>
          <a:xfrm rot="5400000">
            <a:off x="-23094" y="6557817"/>
            <a:ext cx="338667" cy="292487"/>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 name="Text Placeholder 1"/>
          <p:cNvSpPr>
            <a:spLocks noGrp="1"/>
          </p:cNvSpPr>
          <p:nvPr>
            <p:ph type="body" idx="1"/>
          </p:nvPr>
        </p:nvSpPr>
        <p:spPr>
          <a:xfrm>
            <a:off x="457200" y="1600200"/>
            <a:ext cx="8229600" cy="4525963"/>
          </a:xfrm>
          <a:prstGeom prst="rect">
            <a:avLst/>
          </a:prstGeom>
        </p:spPr>
        <p:txBody>
          <a:bodyPr vert="horz" lIns="0" tIns="45720" rIns="0" bIns="45720" rtlCol="0">
            <a:noAutofit/>
          </a:bodyPr>
          <a:lstStyle/>
          <a:p>
            <a:pPr lvl="0"/>
            <a:r>
              <a:rPr lang="en-US" dirty="0" smtClean="0"/>
              <a:t>First level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r>
              <a:rPr lang="en-US" dirty="0" smtClean="0"/>
              <a:t>First level text</a:t>
            </a:r>
          </a:p>
        </p:txBody>
      </p:sp>
      <p:sp>
        <p:nvSpPr>
          <p:cNvPr id="8" name="TextBox 7"/>
          <p:cNvSpPr txBox="1"/>
          <p:nvPr/>
        </p:nvSpPr>
        <p:spPr>
          <a:xfrm>
            <a:off x="38100" y="6570962"/>
            <a:ext cx="205560" cy="233733"/>
          </a:xfrm>
          <a:prstGeom prst="rect">
            <a:avLst/>
          </a:prstGeom>
          <a:noFill/>
        </p:spPr>
        <p:txBody>
          <a:bodyPr wrap="square" lIns="0" tIns="0" rIns="0" bIns="0" rtlCol="0" anchor="ctr" anchorCtr="0">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77273EE1-5E38-49C9-BE71-B12C386003E3}" type="slidenum">
              <a:rPr kumimoji="0" lang="en-US" sz="1000" b="0" i="0" u="none" strike="noStrike" kern="1200" cap="none" spc="0" normalizeH="0" baseline="0" noProof="0" smtClean="0">
                <a:ln>
                  <a:noFill/>
                </a:ln>
                <a:solidFill>
                  <a:schemeClr val="bg1"/>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mn-cs"/>
            </a:endParaRPr>
          </a:p>
        </p:txBody>
      </p:sp>
      <p:pic>
        <p:nvPicPr>
          <p:cNvPr id="3" name="Picture 2" descr="EnerNOClogo_hires.jpg"/>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rot="16200000">
            <a:off x="-310722" y="5860273"/>
            <a:ext cx="913922" cy="161798"/>
          </a:xfrm>
          <a:prstGeom prst="rect">
            <a:avLst/>
          </a:prstGeom>
        </p:spPr>
      </p:pic>
    </p:spTree>
    <p:extLst>
      <p:ext uri="{BB962C8B-B14F-4D97-AF65-F5344CB8AC3E}">
        <p14:creationId xmlns:p14="http://schemas.microsoft.com/office/powerpoint/2010/main" xmlns="" val="1151898493"/>
      </p:ext>
    </p:extLst>
  </p:cSld>
  <p:clrMap bg1="lt1" tx1="dk1" bg2="lt2" tx2="dk2" accent1="accent1" accent2="accent2" accent3="accent3" accent4="accent4" accent5="accent5" accent6="accent6" hlink="hlink" folHlink="folHlink"/>
  <p:sldLayoutIdLst>
    <p:sldLayoutId id="2147483895" r:id="rId1"/>
    <p:sldLayoutId id="2147483930" r:id="rId2"/>
    <p:sldLayoutId id="2147483908" r:id="rId3"/>
    <p:sldLayoutId id="2147483919" r:id="rId4"/>
    <p:sldLayoutId id="2147483899" r:id="rId5"/>
    <p:sldLayoutId id="2147483900" r:id="rId6"/>
    <p:sldLayoutId id="2147483931" r:id="rId7"/>
    <p:sldLayoutId id="2147483932" r:id="rId8"/>
    <p:sldLayoutId id="2147483910" r:id="rId9"/>
    <p:sldLayoutId id="2147483896" r:id="rId10"/>
    <p:sldLayoutId id="2147483928" r:id="rId11"/>
    <p:sldLayoutId id="2147483926" r:id="rId12"/>
    <p:sldLayoutId id="2147483927" r:id="rId13"/>
    <p:sldLayoutId id="2147483929" r:id="rId14"/>
    <p:sldLayoutId id="2147483905" r:id="rId15"/>
    <p:sldLayoutId id="2147483915" r:id="rId16"/>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l" rtl="0" eaLnBrk="1" fontAlgn="base" hangingPunct="1">
        <a:lnSpc>
          <a:spcPct val="100000"/>
        </a:lnSpc>
        <a:spcBef>
          <a:spcPct val="0"/>
        </a:spcBef>
        <a:spcAft>
          <a:spcPct val="0"/>
        </a:spcAft>
        <a:defRPr sz="2400" b="1" i="0" cap="none">
          <a:solidFill>
            <a:schemeClr val="bg2"/>
          </a:solidFill>
          <a:latin typeface="+mj-lt"/>
          <a:ea typeface="+mj-ea"/>
          <a:cs typeface="+mj-cs"/>
        </a:defRPr>
      </a:lvl1pPr>
      <a:lvl2pPr algn="l" rtl="0" eaLnBrk="1" fontAlgn="base" hangingPunct="1">
        <a:lnSpc>
          <a:spcPct val="90000"/>
        </a:lnSpc>
        <a:spcBef>
          <a:spcPct val="0"/>
        </a:spcBef>
        <a:spcAft>
          <a:spcPct val="0"/>
        </a:spcAft>
        <a:defRPr sz="3000">
          <a:solidFill>
            <a:schemeClr val="tx1"/>
          </a:solidFill>
          <a:latin typeface="Arial" pitchFamily="34" charset="0"/>
        </a:defRPr>
      </a:lvl2pPr>
      <a:lvl3pPr algn="l" rtl="0" eaLnBrk="1" fontAlgn="base" hangingPunct="1">
        <a:lnSpc>
          <a:spcPct val="90000"/>
        </a:lnSpc>
        <a:spcBef>
          <a:spcPct val="0"/>
        </a:spcBef>
        <a:spcAft>
          <a:spcPct val="0"/>
        </a:spcAft>
        <a:defRPr sz="3000">
          <a:solidFill>
            <a:schemeClr val="tx1"/>
          </a:solidFill>
          <a:latin typeface="Arial" pitchFamily="34" charset="0"/>
        </a:defRPr>
      </a:lvl3pPr>
      <a:lvl4pPr algn="l" rtl="0" eaLnBrk="1" fontAlgn="base" hangingPunct="1">
        <a:lnSpc>
          <a:spcPct val="90000"/>
        </a:lnSpc>
        <a:spcBef>
          <a:spcPct val="0"/>
        </a:spcBef>
        <a:spcAft>
          <a:spcPct val="0"/>
        </a:spcAft>
        <a:defRPr sz="3000">
          <a:solidFill>
            <a:schemeClr val="tx1"/>
          </a:solidFill>
          <a:latin typeface="Arial" pitchFamily="34" charset="0"/>
        </a:defRPr>
      </a:lvl4pPr>
      <a:lvl5pPr algn="l" rtl="0" eaLnBrk="1" fontAlgn="base" hangingPunct="1">
        <a:lnSpc>
          <a:spcPct val="90000"/>
        </a:lnSpc>
        <a:spcBef>
          <a:spcPct val="0"/>
        </a:spcBef>
        <a:spcAft>
          <a:spcPct val="0"/>
        </a:spcAft>
        <a:defRPr sz="3000">
          <a:solidFill>
            <a:schemeClr val="tx1"/>
          </a:solidFill>
          <a:latin typeface="Arial" pitchFamily="34" charset="0"/>
        </a:defRPr>
      </a:lvl5pPr>
      <a:lvl6pPr marL="457200" algn="l" rtl="0" eaLnBrk="1" fontAlgn="base" hangingPunct="1">
        <a:lnSpc>
          <a:spcPct val="90000"/>
        </a:lnSpc>
        <a:spcBef>
          <a:spcPct val="0"/>
        </a:spcBef>
        <a:spcAft>
          <a:spcPct val="0"/>
        </a:spcAft>
        <a:defRPr sz="3000">
          <a:solidFill>
            <a:schemeClr val="tx1"/>
          </a:solidFill>
          <a:latin typeface="Arial" pitchFamily="34" charset="0"/>
        </a:defRPr>
      </a:lvl6pPr>
      <a:lvl7pPr marL="914400" algn="l" rtl="0" eaLnBrk="1" fontAlgn="base" hangingPunct="1">
        <a:lnSpc>
          <a:spcPct val="90000"/>
        </a:lnSpc>
        <a:spcBef>
          <a:spcPct val="0"/>
        </a:spcBef>
        <a:spcAft>
          <a:spcPct val="0"/>
        </a:spcAft>
        <a:defRPr sz="3000">
          <a:solidFill>
            <a:schemeClr val="tx1"/>
          </a:solidFill>
          <a:latin typeface="Arial" pitchFamily="34" charset="0"/>
        </a:defRPr>
      </a:lvl7pPr>
      <a:lvl8pPr marL="1371600" algn="l" rtl="0" eaLnBrk="1" fontAlgn="base" hangingPunct="1">
        <a:lnSpc>
          <a:spcPct val="90000"/>
        </a:lnSpc>
        <a:spcBef>
          <a:spcPct val="0"/>
        </a:spcBef>
        <a:spcAft>
          <a:spcPct val="0"/>
        </a:spcAft>
        <a:defRPr sz="3000">
          <a:solidFill>
            <a:schemeClr val="tx1"/>
          </a:solidFill>
          <a:latin typeface="Arial" pitchFamily="34" charset="0"/>
        </a:defRPr>
      </a:lvl8pPr>
      <a:lvl9pPr marL="1828800" algn="l" rtl="0" eaLnBrk="1" fontAlgn="base" hangingPunct="1">
        <a:lnSpc>
          <a:spcPct val="90000"/>
        </a:lnSpc>
        <a:spcBef>
          <a:spcPct val="0"/>
        </a:spcBef>
        <a:spcAft>
          <a:spcPct val="0"/>
        </a:spcAft>
        <a:defRPr sz="3000">
          <a:solidFill>
            <a:schemeClr val="tx1"/>
          </a:solidFill>
          <a:latin typeface="Arial" pitchFamily="34" charset="0"/>
        </a:defRPr>
      </a:lvl9pPr>
    </p:titleStyle>
    <p:bodyStyle>
      <a:lvl1pPr marL="228600" marR="0" indent="-228600" algn="l" defTabSz="914400" rtl="0" eaLnBrk="1" fontAlgn="base" latinLnBrk="0" hangingPunct="1">
        <a:lnSpc>
          <a:spcPct val="100000"/>
        </a:lnSpc>
        <a:spcBef>
          <a:spcPts val="0"/>
        </a:spcBef>
        <a:spcAft>
          <a:spcPts val="600"/>
        </a:spcAft>
        <a:buClrTx/>
        <a:buSzTx/>
        <a:buFont typeface="Arial"/>
        <a:buChar char="•"/>
        <a:tabLst/>
        <a:defRPr sz="1800" b="0" i="0" baseline="0">
          <a:ln>
            <a:noFill/>
          </a:ln>
          <a:solidFill>
            <a:schemeClr val="tx1"/>
          </a:solidFill>
          <a:latin typeface="+mn-lt"/>
          <a:ea typeface="+mn-ea"/>
          <a:cs typeface="+mn-cs"/>
        </a:defRPr>
      </a:lvl1pPr>
      <a:lvl2pPr marL="457200" marR="0" indent="-228600" algn="l" defTabSz="914400" rtl="0" eaLnBrk="1" fontAlgn="base" latinLnBrk="0" hangingPunct="1">
        <a:lnSpc>
          <a:spcPct val="100000"/>
        </a:lnSpc>
        <a:spcBef>
          <a:spcPts val="0"/>
        </a:spcBef>
        <a:spcAft>
          <a:spcPts val="600"/>
        </a:spcAft>
        <a:buClrTx/>
        <a:buSzTx/>
        <a:buFont typeface="Arial"/>
        <a:buChar char="•"/>
        <a:tabLst/>
        <a:defRPr sz="1600" b="0" baseline="0">
          <a:solidFill>
            <a:schemeClr val="tx1"/>
          </a:solidFill>
          <a:latin typeface="+mn-lt"/>
        </a:defRPr>
      </a:lvl2pPr>
      <a:lvl3pPr marL="685800" marR="0" indent="-228600" algn="l" defTabSz="914400" rtl="0" eaLnBrk="1" fontAlgn="base" latinLnBrk="0" hangingPunct="1">
        <a:lnSpc>
          <a:spcPct val="100000"/>
        </a:lnSpc>
        <a:spcBef>
          <a:spcPts val="0"/>
        </a:spcBef>
        <a:spcAft>
          <a:spcPts val="600"/>
        </a:spcAft>
        <a:buClrTx/>
        <a:buSzTx/>
        <a:buFont typeface="Arial"/>
        <a:buChar char="•"/>
        <a:tabLst/>
        <a:defRPr sz="1400" baseline="0">
          <a:solidFill>
            <a:schemeClr val="tx1"/>
          </a:solidFill>
          <a:latin typeface="+mn-lt"/>
        </a:defRPr>
      </a:lvl3pPr>
      <a:lvl4pPr marL="914400" marR="0" indent="-228600" algn="l" defTabSz="914400" rtl="0" eaLnBrk="1" fontAlgn="base" latinLnBrk="0" hangingPunct="1">
        <a:lnSpc>
          <a:spcPct val="100000"/>
        </a:lnSpc>
        <a:spcBef>
          <a:spcPts val="0"/>
        </a:spcBef>
        <a:spcAft>
          <a:spcPts val="600"/>
        </a:spcAft>
        <a:buClrTx/>
        <a:buSzTx/>
        <a:buFont typeface="Arial"/>
        <a:buChar char="•"/>
        <a:tabLst/>
        <a:defRPr sz="1200" baseline="0">
          <a:solidFill>
            <a:schemeClr val="tx1"/>
          </a:solidFill>
          <a:latin typeface="+mn-lt"/>
        </a:defRPr>
      </a:lvl4pPr>
      <a:lvl5pPr marL="1143000" marR="0" indent="-228600" algn="l" defTabSz="914400" rtl="0" eaLnBrk="1" fontAlgn="base" latinLnBrk="0" hangingPunct="1">
        <a:lnSpc>
          <a:spcPct val="100000"/>
        </a:lnSpc>
        <a:spcBef>
          <a:spcPts val="0"/>
        </a:spcBef>
        <a:spcAft>
          <a:spcPts val="1200"/>
        </a:spcAft>
        <a:buClrTx/>
        <a:buSzTx/>
        <a:buFont typeface="Arial"/>
        <a:buChar char="•"/>
        <a:tabLst/>
        <a:defRPr sz="1200" baseline="0">
          <a:solidFill>
            <a:schemeClr val="tx1"/>
          </a:solidFill>
          <a:latin typeface="+mn-lt"/>
        </a:defRPr>
      </a:lvl5pPr>
      <a:lvl6pPr marL="2405063" indent="-233363" algn="l" rtl="0" eaLnBrk="1" fontAlgn="base" hangingPunct="1">
        <a:spcBef>
          <a:spcPct val="30000"/>
        </a:spcBef>
        <a:spcAft>
          <a:spcPct val="0"/>
        </a:spcAft>
        <a:buChar char="»"/>
        <a:defRPr sz="1200">
          <a:solidFill>
            <a:schemeClr val="tx1"/>
          </a:solidFill>
          <a:latin typeface="+mn-lt"/>
        </a:defRPr>
      </a:lvl6pPr>
      <a:lvl7pPr marL="2862263" indent="-233363" algn="l" rtl="0" eaLnBrk="1" fontAlgn="base" hangingPunct="1">
        <a:spcBef>
          <a:spcPct val="30000"/>
        </a:spcBef>
        <a:spcAft>
          <a:spcPct val="0"/>
        </a:spcAft>
        <a:buChar char="»"/>
        <a:defRPr sz="1200">
          <a:solidFill>
            <a:schemeClr val="tx1"/>
          </a:solidFill>
          <a:latin typeface="+mn-lt"/>
        </a:defRPr>
      </a:lvl7pPr>
      <a:lvl8pPr marL="3319463" indent="-233363" algn="l" rtl="0" eaLnBrk="1" fontAlgn="base" hangingPunct="1">
        <a:spcBef>
          <a:spcPct val="30000"/>
        </a:spcBef>
        <a:spcAft>
          <a:spcPct val="0"/>
        </a:spcAft>
        <a:buChar char="»"/>
        <a:defRPr sz="1200">
          <a:solidFill>
            <a:schemeClr val="tx1"/>
          </a:solidFill>
          <a:latin typeface="+mn-lt"/>
        </a:defRPr>
      </a:lvl8pPr>
      <a:lvl9pPr marL="3776663" indent="-233363" algn="l" rtl="0" eaLnBrk="1" fontAlgn="base" hangingPunct="1">
        <a:spcBef>
          <a:spcPct val="3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21461"/>
            <a:ext cx="8232472" cy="36684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3" name="Rectangle 12"/>
          <p:cNvSpPr/>
          <p:nvPr/>
        </p:nvSpPr>
        <p:spPr>
          <a:xfrm rot="5400000">
            <a:off x="-433747" y="713102"/>
            <a:ext cx="1159976" cy="292487"/>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383935"/>
              </a:solidFill>
            </a:endParaRPr>
          </a:p>
        </p:txBody>
      </p:sp>
      <p:sp>
        <p:nvSpPr>
          <p:cNvPr id="14" name="Rectangle 13"/>
          <p:cNvSpPr/>
          <p:nvPr/>
        </p:nvSpPr>
        <p:spPr>
          <a:xfrm rot="5400000">
            <a:off x="-23094" y="6557817"/>
            <a:ext cx="338667" cy="292487"/>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383935"/>
              </a:solidFill>
            </a:endParaRPr>
          </a:p>
        </p:txBody>
      </p:sp>
      <p:sp>
        <p:nvSpPr>
          <p:cNvPr id="2" name="Text Placeholder 1"/>
          <p:cNvSpPr>
            <a:spLocks noGrp="1"/>
          </p:cNvSpPr>
          <p:nvPr>
            <p:ph type="body" idx="1"/>
          </p:nvPr>
        </p:nvSpPr>
        <p:spPr>
          <a:xfrm>
            <a:off x="457200" y="1600200"/>
            <a:ext cx="8229600" cy="4525963"/>
          </a:xfrm>
          <a:prstGeom prst="rect">
            <a:avLst/>
          </a:prstGeom>
        </p:spPr>
        <p:txBody>
          <a:bodyPr vert="horz" lIns="0" tIns="45720" rIns="0" bIns="45720" rtlCol="0">
            <a:noAutofit/>
          </a:bodyPr>
          <a:lstStyle/>
          <a:p>
            <a:pPr lvl="0"/>
            <a:r>
              <a:rPr lang="en-US" dirty="0" smtClean="0"/>
              <a:t>First level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r>
              <a:rPr lang="en-US" dirty="0" smtClean="0"/>
              <a:t>First level text</a:t>
            </a:r>
          </a:p>
        </p:txBody>
      </p:sp>
      <p:sp>
        <p:nvSpPr>
          <p:cNvPr id="8" name="TextBox 7"/>
          <p:cNvSpPr txBox="1"/>
          <p:nvPr/>
        </p:nvSpPr>
        <p:spPr>
          <a:xfrm>
            <a:off x="38100" y="6570962"/>
            <a:ext cx="205560" cy="233733"/>
          </a:xfrm>
          <a:prstGeom prst="rect">
            <a:avLst/>
          </a:prstGeom>
          <a:noFill/>
        </p:spPr>
        <p:txBody>
          <a:bodyPr wrap="square" lIns="0" tIns="0" rIns="0" bIns="0" rtlCol="0" anchor="ctr" anchorCtr="0">
            <a:normAutofit/>
          </a:bodyPr>
          <a:lstStyle/>
          <a:p>
            <a:pPr algn="ctr">
              <a:defRPr/>
            </a:pPr>
            <a:fld id="{77273EE1-5E38-49C9-BE71-B12C386003E3}" type="slidenum">
              <a:rPr lang="en-US" smtClean="0">
                <a:solidFill>
                  <a:srgbClr val="FFFFFF"/>
                </a:solidFill>
              </a:rPr>
              <a:pPr algn="ctr">
                <a:defRPr/>
              </a:pPr>
              <a:t>‹#›</a:t>
            </a:fld>
            <a:endParaRPr lang="en-US" dirty="0">
              <a:solidFill>
                <a:srgbClr val="FFFFFF"/>
              </a:solidFill>
            </a:endParaRPr>
          </a:p>
        </p:txBody>
      </p:sp>
      <p:pic>
        <p:nvPicPr>
          <p:cNvPr id="3" name="Picture 2" descr="EnerNOClogo_hires.jpg"/>
          <p:cNvPicPr>
            <a:picLocks noChangeAspect="1"/>
          </p:cNvPicPr>
          <p:nvPr/>
        </p:nvPicPr>
        <p:blipFill>
          <a:blip r:embed="rId23" cstate="print">
            <a:extLst>
              <a:ext uri="{28A0092B-C50C-407E-A947-70E740481C1C}">
                <a14:useLocalDpi xmlns:a14="http://schemas.microsoft.com/office/drawing/2010/main" xmlns="" val="0"/>
              </a:ext>
            </a:extLst>
          </a:blip>
          <a:stretch>
            <a:fillRect/>
          </a:stretch>
        </p:blipFill>
        <p:spPr>
          <a:xfrm rot="16200000">
            <a:off x="-310722" y="5860273"/>
            <a:ext cx="913922" cy="161798"/>
          </a:xfrm>
          <a:prstGeom prst="rect">
            <a:avLst/>
          </a:prstGeom>
        </p:spPr>
      </p:pic>
    </p:spTree>
    <p:extLst>
      <p:ext uri="{BB962C8B-B14F-4D97-AF65-F5344CB8AC3E}">
        <p14:creationId xmlns:p14="http://schemas.microsoft.com/office/powerpoint/2010/main" xmlns="" val="1686652338"/>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 id="2147483953" r:id="rId14"/>
    <p:sldLayoutId id="2147483954" r:id="rId15"/>
    <p:sldLayoutId id="2147483955" r:id="rId16"/>
    <p:sldLayoutId id="2147483956" r:id="rId17"/>
    <p:sldLayoutId id="2147483957" r:id="rId18"/>
    <p:sldLayoutId id="2147483958" r:id="rId19"/>
    <p:sldLayoutId id="2147483959" r:id="rId20"/>
    <p:sldLayoutId id="2147483960" r:id="rId2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l" rtl="0" eaLnBrk="1" fontAlgn="base" hangingPunct="1">
        <a:lnSpc>
          <a:spcPct val="100000"/>
        </a:lnSpc>
        <a:spcBef>
          <a:spcPct val="0"/>
        </a:spcBef>
        <a:spcAft>
          <a:spcPct val="0"/>
        </a:spcAft>
        <a:defRPr sz="2400" b="1" i="0" cap="none">
          <a:solidFill>
            <a:schemeClr val="bg2"/>
          </a:solidFill>
          <a:latin typeface="+mj-lt"/>
          <a:ea typeface="+mj-ea"/>
          <a:cs typeface="+mj-cs"/>
        </a:defRPr>
      </a:lvl1pPr>
      <a:lvl2pPr algn="l" rtl="0" eaLnBrk="1" fontAlgn="base" hangingPunct="1">
        <a:lnSpc>
          <a:spcPct val="90000"/>
        </a:lnSpc>
        <a:spcBef>
          <a:spcPct val="0"/>
        </a:spcBef>
        <a:spcAft>
          <a:spcPct val="0"/>
        </a:spcAft>
        <a:defRPr sz="3000">
          <a:solidFill>
            <a:schemeClr val="tx1"/>
          </a:solidFill>
          <a:latin typeface="Arial" pitchFamily="34" charset="0"/>
        </a:defRPr>
      </a:lvl2pPr>
      <a:lvl3pPr algn="l" rtl="0" eaLnBrk="1" fontAlgn="base" hangingPunct="1">
        <a:lnSpc>
          <a:spcPct val="90000"/>
        </a:lnSpc>
        <a:spcBef>
          <a:spcPct val="0"/>
        </a:spcBef>
        <a:spcAft>
          <a:spcPct val="0"/>
        </a:spcAft>
        <a:defRPr sz="3000">
          <a:solidFill>
            <a:schemeClr val="tx1"/>
          </a:solidFill>
          <a:latin typeface="Arial" pitchFamily="34" charset="0"/>
        </a:defRPr>
      </a:lvl3pPr>
      <a:lvl4pPr algn="l" rtl="0" eaLnBrk="1" fontAlgn="base" hangingPunct="1">
        <a:lnSpc>
          <a:spcPct val="90000"/>
        </a:lnSpc>
        <a:spcBef>
          <a:spcPct val="0"/>
        </a:spcBef>
        <a:spcAft>
          <a:spcPct val="0"/>
        </a:spcAft>
        <a:defRPr sz="3000">
          <a:solidFill>
            <a:schemeClr val="tx1"/>
          </a:solidFill>
          <a:latin typeface="Arial" pitchFamily="34" charset="0"/>
        </a:defRPr>
      </a:lvl4pPr>
      <a:lvl5pPr algn="l" rtl="0" eaLnBrk="1" fontAlgn="base" hangingPunct="1">
        <a:lnSpc>
          <a:spcPct val="90000"/>
        </a:lnSpc>
        <a:spcBef>
          <a:spcPct val="0"/>
        </a:spcBef>
        <a:spcAft>
          <a:spcPct val="0"/>
        </a:spcAft>
        <a:defRPr sz="3000">
          <a:solidFill>
            <a:schemeClr val="tx1"/>
          </a:solidFill>
          <a:latin typeface="Arial" pitchFamily="34" charset="0"/>
        </a:defRPr>
      </a:lvl5pPr>
      <a:lvl6pPr marL="457200" algn="l" rtl="0" eaLnBrk="1" fontAlgn="base" hangingPunct="1">
        <a:lnSpc>
          <a:spcPct val="90000"/>
        </a:lnSpc>
        <a:spcBef>
          <a:spcPct val="0"/>
        </a:spcBef>
        <a:spcAft>
          <a:spcPct val="0"/>
        </a:spcAft>
        <a:defRPr sz="3000">
          <a:solidFill>
            <a:schemeClr val="tx1"/>
          </a:solidFill>
          <a:latin typeface="Arial" pitchFamily="34" charset="0"/>
        </a:defRPr>
      </a:lvl6pPr>
      <a:lvl7pPr marL="914400" algn="l" rtl="0" eaLnBrk="1" fontAlgn="base" hangingPunct="1">
        <a:lnSpc>
          <a:spcPct val="90000"/>
        </a:lnSpc>
        <a:spcBef>
          <a:spcPct val="0"/>
        </a:spcBef>
        <a:spcAft>
          <a:spcPct val="0"/>
        </a:spcAft>
        <a:defRPr sz="3000">
          <a:solidFill>
            <a:schemeClr val="tx1"/>
          </a:solidFill>
          <a:latin typeface="Arial" pitchFamily="34" charset="0"/>
        </a:defRPr>
      </a:lvl7pPr>
      <a:lvl8pPr marL="1371600" algn="l" rtl="0" eaLnBrk="1" fontAlgn="base" hangingPunct="1">
        <a:lnSpc>
          <a:spcPct val="90000"/>
        </a:lnSpc>
        <a:spcBef>
          <a:spcPct val="0"/>
        </a:spcBef>
        <a:spcAft>
          <a:spcPct val="0"/>
        </a:spcAft>
        <a:defRPr sz="3000">
          <a:solidFill>
            <a:schemeClr val="tx1"/>
          </a:solidFill>
          <a:latin typeface="Arial" pitchFamily="34" charset="0"/>
        </a:defRPr>
      </a:lvl8pPr>
      <a:lvl9pPr marL="1828800" algn="l" rtl="0" eaLnBrk="1" fontAlgn="base" hangingPunct="1">
        <a:lnSpc>
          <a:spcPct val="90000"/>
        </a:lnSpc>
        <a:spcBef>
          <a:spcPct val="0"/>
        </a:spcBef>
        <a:spcAft>
          <a:spcPct val="0"/>
        </a:spcAft>
        <a:defRPr sz="3000">
          <a:solidFill>
            <a:schemeClr val="tx1"/>
          </a:solidFill>
          <a:latin typeface="Arial" pitchFamily="34" charset="0"/>
        </a:defRPr>
      </a:lvl9pPr>
    </p:titleStyle>
    <p:bodyStyle>
      <a:lvl1pPr marL="228600" marR="0" indent="-228600" algn="l" defTabSz="914400" rtl="0" eaLnBrk="1" fontAlgn="base" latinLnBrk="0" hangingPunct="1">
        <a:lnSpc>
          <a:spcPct val="100000"/>
        </a:lnSpc>
        <a:spcBef>
          <a:spcPts val="0"/>
        </a:spcBef>
        <a:spcAft>
          <a:spcPts val="600"/>
        </a:spcAft>
        <a:buClrTx/>
        <a:buSzTx/>
        <a:buFont typeface="Arial"/>
        <a:buChar char="•"/>
        <a:tabLst/>
        <a:defRPr sz="1800" b="0" i="0" baseline="0">
          <a:ln>
            <a:noFill/>
          </a:ln>
          <a:solidFill>
            <a:schemeClr val="tx1"/>
          </a:solidFill>
          <a:latin typeface="+mn-lt"/>
          <a:ea typeface="+mn-ea"/>
          <a:cs typeface="+mn-cs"/>
        </a:defRPr>
      </a:lvl1pPr>
      <a:lvl2pPr marL="457200" marR="0" indent="-228600" algn="l" defTabSz="914400" rtl="0" eaLnBrk="1" fontAlgn="base" latinLnBrk="0" hangingPunct="1">
        <a:lnSpc>
          <a:spcPct val="100000"/>
        </a:lnSpc>
        <a:spcBef>
          <a:spcPts val="0"/>
        </a:spcBef>
        <a:spcAft>
          <a:spcPts val="600"/>
        </a:spcAft>
        <a:buClrTx/>
        <a:buSzTx/>
        <a:buFont typeface="Arial"/>
        <a:buChar char="•"/>
        <a:tabLst/>
        <a:defRPr sz="1600" b="0" baseline="0">
          <a:solidFill>
            <a:schemeClr val="tx1"/>
          </a:solidFill>
          <a:latin typeface="+mn-lt"/>
        </a:defRPr>
      </a:lvl2pPr>
      <a:lvl3pPr marL="685800" marR="0" indent="-228600" algn="l" defTabSz="914400" rtl="0" eaLnBrk="1" fontAlgn="base" latinLnBrk="0" hangingPunct="1">
        <a:lnSpc>
          <a:spcPct val="100000"/>
        </a:lnSpc>
        <a:spcBef>
          <a:spcPts val="0"/>
        </a:spcBef>
        <a:spcAft>
          <a:spcPts val="600"/>
        </a:spcAft>
        <a:buClrTx/>
        <a:buSzTx/>
        <a:buFont typeface="Arial"/>
        <a:buChar char="•"/>
        <a:tabLst/>
        <a:defRPr sz="1400" baseline="0">
          <a:solidFill>
            <a:schemeClr val="tx1"/>
          </a:solidFill>
          <a:latin typeface="+mn-lt"/>
        </a:defRPr>
      </a:lvl3pPr>
      <a:lvl4pPr marL="914400" marR="0" indent="-228600" algn="l" defTabSz="914400" rtl="0" eaLnBrk="1" fontAlgn="base" latinLnBrk="0" hangingPunct="1">
        <a:lnSpc>
          <a:spcPct val="100000"/>
        </a:lnSpc>
        <a:spcBef>
          <a:spcPts val="0"/>
        </a:spcBef>
        <a:spcAft>
          <a:spcPts val="600"/>
        </a:spcAft>
        <a:buClrTx/>
        <a:buSzTx/>
        <a:buFont typeface="Arial"/>
        <a:buChar char="•"/>
        <a:tabLst/>
        <a:defRPr sz="1200" baseline="0">
          <a:solidFill>
            <a:schemeClr val="tx1"/>
          </a:solidFill>
          <a:latin typeface="+mn-lt"/>
        </a:defRPr>
      </a:lvl4pPr>
      <a:lvl5pPr marL="1143000" marR="0" indent="-228600" algn="l" defTabSz="914400" rtl="0" eaLnBrk="1" fontAlgn="base" latinLnBrk="0" hangingPunct="1">
        <a:lnSpc>
          <a:spcPct val="100000"/>
        </a:lnSpc>
        <a:spcBef>
          <a:spcPts val="0"/>
        </a:spcBef>
        <a:spcAft>
          <a:spcPts val="1200"/>
        </a:spcAft>
        <a:buClrTx/>
        <a:buSzTx/>
        <a:buFont typeface="Arial"/>
        <a:buChar char="•"/>
        <a:tabLst/>
        <a:defRPr sz="1200" baseline="0">
          <a:solidFill>
            <a:schemeClr val="tx1"/>
          </a:solidFill>
          <a:latin typeface="+mn-lt"/>
        </a:defRPr>
      </a:lvl5pPr>
      <a:lvl6pPr marL="2405063" indent="-233363" algn="l" rtl="0" eaLnBrk="1" fontAlgn="base" hangingPunct="1">
        <a:spcBef>
          <a:spcPct val="30000"/>
        </a:spcBef>
        <a:spcAft>
          <a:spcPct val="0"/>
        </a:spcAft>
        <a:buChar char="»"/>
        <a:defRPr sz="1200">
          <a:solidFill>
            <a:schemeClr val="tx1"/>
          </a:solidFill>
          <a:latin typeface="+mn-lt"/>
        </a:defRPr>
      </a:lvl6pPr>
      <a:lvl7pPr marL="2862263" indent="-233363" algn="l" rtl="0" eaLnBrk="1" fontAlgn="base" hangingPunct="1">
        <a:spcBef>
          <a:spcPct val="30000"/>
        </a:spcBef>
        <a:spcAft>
          <a:spcPct val="0"/>
        </a:spcAft>
        <a:buChar char="»"/>
        <a:defRPr sz="1200">
          <a:solidFill>
            <a:schemeClr val="tx1"/>
          </a:solidFill>
          <a:latin typeface="+mn-lt"/>
        </a:defRPr>
      </a:lvl7pPr>
      <a:lvl8pPr marL="3319463" indent="-233363" algn="l" rtl="0" eaLnBrk="1" fontAlgn="base" hangingPunct="1">
        <a:spcBef>
          <a:spcPct val="30000"/>
        </a:spcBef>
        <a:spcAft>
          <a:spcPct val="0"/>
        </a:spcAft>
        <a:buChar char="»"/>
        <a:defRPr sz="1200">
          <a:solidFill>
            <a:schemeClr val="tx1"/>
          </a:solidFill>
          <a:latin typeface="+mn-lt"/>
        </a:defRPr>
      </a:lvl8pPr>
      <a:lvl9pPr marL="3776663" indent="-233363" algn="l" rtl="0" eaLnBrk="1" fontAlgn="base" hangingPunct="1">
        <a:spcBef>
          <a:spcPct val="3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74665" y="421461"/>
            <a:ext cx="8099425" cy="4641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3" name="Rectangle 12"/>
          <p:cNvSpPr/>
          <p:nvPr/>
        </p:nvSpPr>
        <p:spPr>
          <a:xfrm rot="5400000">
            <a:off x="-433747" y="713120"/>
            <a:ext cx="1159976" cy="292487"/>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4F4F4F"/>
              </a:solidFill>
            </a:endParaRPr>
          </a:p>
        </p:txBody>
      </p:sp>
      <p:sp>
        <p:nvSpPr>
          <p:cNvPr id="14" name="Rectangle 13"/>
          <p:cNvSpPr/>
          <p:nvPr/>
        </p:nvSpPr>
        <p:spPr>
          <a:xfrm rot="5400000">
            <a:off x="-23093" y="6557899"/>
            <a:ext cx="338667" cy="292487"/>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4F4F4F"/>
              </a:solidFill>
            </a:endParaRPr>
          </a:p>
        </p:txBody>
      </p:sp>
      <p:sp>
        <p:nvSpPr>
          <p:cNvPr id="2" name="Text Placeholder 1"/>
          <p:cNvSpPr>
            <a:spLocks noGrp="1"/>
          </p:cNvSpPr>
          <p:nvPr>
            <p:ph type="body" idx="1"/>
          </p:nvPr>
        </p:nvSpPr>
        <p:spPr>
          <a:xfrm>
            <a:off x="457200" y="1600201"/>
            <a:ext cx="8229600" cy="4525963"/>
          </a:xfrm>
          <a:prstGeom prst="rect">
            <a:avLst/>
          </a:prstGeom>
        </p:spPr>
        <p:txBody>
          <a:bodyPr vert="horz" lIns="0" tIns="45720" rIns="0" bIns="45720" rtlCol="0">
            <a:noAutofit/>
          </a:bodyPr>
          <a:lstStyle/>
          <a:p>
            <a:pPr lvl="0"/>
            <a:r>
              <a:rPr lang="en-US" dirty="0" smtClean="0"/>
              <a:t>First level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r>
              <a:rPr lang="en-US" dirty="0" smtClean="0"/>
              <a:t>First level text</a:t>
            </a:r>
          </a:p>
        </p:txBody>
      </p:sp>
      <p:sp>
        <p:nvSpPr>
          <p:cNvPr id="8" name="TextBox 7"/>
          <p:cNvSpPr txBox="1"/>
          <p:nvPr/>
        </p:nvSpPr>
        <p:spPr>
          <a:xfrm>
            <a:off x="38100" y="6570964"/>
            <a:ext cx="205560" cy="233733"/>
          </a:xfrm>
          <a:prstGeom prst="rect">
            <a:avLst/>
          </a:prstGeom>
          <a:noFill/>
        </p:spPr>
        <p:txBody>
          <a:bodyPr wrap="square" lIns="0" tIns="0" rIns="0" bIns="0" rtlCol="0" anchor="ctr" anchorCtr="0">
            <a:normAutofit/>
          </a:bodyPr>
          <a:lstStyle/>
          <a:p>
            <a:pPr algn="ctr">
              <a:defRPr/>
            </a:pPr>
            <a:fld id="{77273EE1-5E38-49C9-BE71-B12C386003E3}" type="slidenum">
              <a:rPr lang="en-US" smtClean="0">
                <a:solidFill>
                  <a:srgbClr val="FFFFFF"/>
                </a:solidFill>
              </a:rPr>
              <a:pPr algn="ctr">
                <a:defRPr/>
              </a:pPr>
              <a:t>‹#›</a:t>
            </a:fld>
            <a:endParaRPr lang="en-US" dirty="0">
              <a:solidFill>
                <a:srgbClr val="FFFFFF"/>
              </a:solidFill>
            </a:endParaRPr>
          </a:p>
        </p:txBody>
      </p:sp>
      <p:pic>
        <p:nvPicPr>
          <p:cNvPr id="10" name="Picture 9" descr="logo-02.png"/>
          <p:cNvPicPr>
            <a:picLocks noChangeAspect="1"/>
          </p:cNvPicPr>
          <p:nvPr/>
        </p:nvPicPr>
        <p:blipFill>
          <a:blip r:embed="rId21" cstate="print">
            <a:extLst>
              <a:ext uri="{28A0092B-C50C-407E-A947-70E740481C1C}">
                <a14:useLocalDpi xmlns:a14="http://schemas.microsoft.com/office/drawing/2010/main" xmlns="" val="0"/>
              </a:ext>
            </a:extLst>
          </a:blip>
          <a:stretch>
            <a:fillRect/>
          </a:stretch>
        </p:blipFill>
        <p:spPr>
          <a:xfrm rot="16200000">
            <a:off x="-338666" y="5818386"/>
            <a:ext cx="1003935" cy="200266"/>
          </a:xfrm>
          <a:prstGeom prst="rect">
            <a:avLst/>
          </a:prstGeom>
        </p:spPr>
      </p:pic>
    </p:spTree>
    <p:extLst>
      <p:ext uri="{BB962C8B-B14F-4D97-AF65-F5344CB8AC3E}">
        <p14:creationId xmlns:p14="http://schemas.microsoft.com/office/powerpoint/2010/main" xmlns="" val="921117837"/>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 id="2147483975" r:id="rId13"/>
    <p:sldLayoutId id="2147483976" r:id="rId14"/>
    <p:sldLayoutId id="2147483977" r:id="rId15"/>
    <p:sldLayoutId id="2147483978" r:id="rId16"/>
    <p:sldLayoutId id="2147483979" r:id="rId17"/>
    <p:sldLayoutId id="2147483980" r:id="rId18"/>
    <p:sldLayoutId id="2147483981" r:id="rId19"/>
  </p:sldLayoutIdLst>
  <p:transition>
    <p:fade/>
  </p:transition>
  <p:timing>
    <p:tnLst>
      <p:par>
        <p:cTn id="1" dur="indefinite" restart="never" nodeType="tmRoot"/>
      </p:par>
    </p:tnLst>
  </p:timing>
  <p:hf hdr="0" ftr="0" dt="0"/>
  <p:txStyles>
    <p:titleStyle>
      <a:lvl1pPr algn="l" rtl="0" eaLnBrk="1" fontAlgn="base" hangingPunct="1">
        <a:lnSpc>
          <a:spcPct val="100000"/>
        </a:lnSpc>
        <a:spcBef>
          <a:spcPct val="0"/>
        </a:spcBef>
        <a:spcAft>
          <a:spcPct val="0"/>
        </a:spcAft>
        <a:defRPr sz="2400" b="1" i="0" cap="none">
          <a:solidFill>
            <a:schemeClr val="bg2"/>
          </a:solidFill>
          <a:latin typeface="+mj-lt"/>
          <a:ea typeface="+mj-ea"/>
          <a:cs typeface="+mj-cs"/>
        </a:defRPr>
      </a:lvl1pPr>
      <a:lvl2pPr algn="l" rtl="0" eaLnBrk="1" fontAlgn="base" hangingPunct="1">
        <a:lnSpc>
          <a:spcPct val="90000"/>
        </a:lnSpc>
        <a:spcBef>
          <a:spcPct val="0"/>
        </a:spcBef>
        <a:spcAft>
          <a:spcPct val="0"/>
        </a:spcAft>
        <a:defRPr sz="3000">
          <a:solidFill>
            <a:schemeClr val="tx1"/>
          </a:solidFill>
          <a:latin typeface="Arial" pitchFamily="34" charset="0"/>
        </a:defRPr>
      </a:lvl2pPr>
      <a:lvl3pPr algn="l" rtl="0" eaLnBrk="1" fontAlgn="base" hangingPunct="1">
        <a:lnSpc>
          <a:spcPct val="90000"/>
        </a:lnSpc>
        <a:spcBef>
          <a:spcPct val="0"/>
        </a:spcBef>
        <a:spcAft>
          <a:spcPct val="0"/>
        </a:spcAft>
        <a:defRPr sz="3000">
          <a:solidFill>
            <a:schemeClr val="tx1"/>
          </a:solidFill>
          <a:latin typeface="Arial" pitchFamily="34" charset="0"/>
        </a:defRPr>
      </a:lvl3pPr>
      <a:lvl4pPr algn="l" rtl="0" eaLnBrk="1" fontAlgn="base" hangingPunct="1">
        <a:lnSpc>
          <a:spcPct val="90000"/>
        </a:lnSpc>
        <a:spcBef>
          <a:spcPct val="0"/>
        </a:spcBef>
        <a:spcAft>
          <a:spcPct val="0"/>
        </a:spcAft>
        <a:defRPr sz="3000">
          <a:solidFill>
            <a:schemeClr val="tx1"/>
          </a:solidFill>
          <a:latin typeface="Arial" pitchFamily="34" charset="0"/>
        </a:defRPr>
      </a:lvl4pPr>
      <a:lvl5pPr algn="l" rtl="0" eaLnBrk="1" fontAlgn="base" hangingPunct="1">
        <a:lnSpc>
          <a:spcPct val="90000"/>
        </a:lnSpc>
        <a:spcBef>
          <a:spcPct val="0"/>
        </a:spcBef>
        <a:spcAft>
          <a:spcPct val="0"/>
        </a:spcAft>
        <a:defRPr sz="3000">
          <a:solidFill>
            <a:schemeClr val="tx1"/>
          </a:solidFill>
          <a:latin typeface="Arial" pitchFamily="34" charset="0"/>
        </a:defRPr>
      </a:lvl5pPr>
      <a:lvl6pPr marL="457200" algn="l" rtl="0" eaLnBrk="1" fontAlgn="base" hangingPunct="1">
        <a:lnSpc>
          <a:spcPct val="90000"/>
        </a:lnSpc>
        <a:spcBef>
          <a:spcPct val="0"/>
        </a:spcBef>
        <a:spcAft>
          <a:spcPct val="0"/>
        </a:spcAft>
        <a:defRPr sz="3000">
          <a:solidFill>
            <a:schemeClr val="tx1"/>
          </a:solidFill>
          <a:latin typeface="Arial" pitchFamily="34" charset="0"/>
        </a:defRPr>
      </a:lvl6pPr>
      <a:lvl7pPr marL="914400" algn="l" rtl="0" eaLnBrk="1" fontAlgn="base" hangingPunct="1">
        <a:lnSpc>
          <a:spcPct val="90000"/>
        </a:lnSpc>
        <a:spcBef>
          <a:spcPct val="0"/>
        </a:spcBef>
        <a:spcAft>
          <a:spcPct val="0"/>
        </a:spcAft>
        <a:defRPr sz="3000">
          <a:solidFill>
            <a:schemeClr val="tx1"/>
          </a:solidFill>
          <a:latin typeface="Arial" pitchFamily="34" charset="0"/>
        </a:defRPr>
      </a:lvl7pPr>
      <a:lvl8pPr marL="1371600" algn="l" rtl="0" eaLnBrk="1" fontAlgn="base" hangingPunct="1">
        <a:lnSpc>
          <a:spcPct val="90000"/>
        </a:lnSpc>
        <a:spcBef>
          <a:spcPct val="0"/>
        </a:spcBef>
        <a:spcAft>
          <a:spcPct val="0"/>
        </a:spcAft>
        <a:defRPr sz="3000">
          <a:solidFill>
            <a:schemeClr val="tx1"/>
          </a:solidFill>
          <a:latin typeface="Arial" pitchFamily="34" charset="0"/>
        </a:defRPr>
      </a:lvl8pPr>
      <a:lvl9pPr marL="1828800" algn="l" rtl="0" eaLnBrk="1" fontAlgn="base" hangingPunct="1">
        <a:lnSpc>
          <a:spcPct val="90000"/>
        </a:lnSpc>
        <a:spcBef>
          <a:spcPct val="0"/>
        </a:spcBef>
        <a:spcAft>
          <a:spcPct val="0"/>
        </a:spcAft>
        <a:defRPr sz="3000">
          <a:solidFill>
            <a:schemeClr val="tx1"/>
          </a:solidFill>
          <a:latin typeface="Arial" pitchFamily="34" charset="0"/>
        </a:defRPr>
      </a:lvl9pPr>
    </p:titleStyle>
    <p:bodyStyle>
      <a:lvl1pPr marL="177800" marR="0" indent="-177800" algn="l" defTabSz="914400" rtl="0" eaLnBrk="1" fontAlgn="base" latinLnBrk="0" hangingPunct="1">
        <a:lnSpc>
          <a:spcPct val="100000"/>
        </a:lnSpc>
        <a:spcBef>
          <a:spcPts val="0"/>
        </a:spcBef>
        <a:spcAft>
          <a:spcPts val="600"/>
        </a:spcAft>
        <a:buClrTx/>
        <a:buSzTx/>
        <a:buFont typeface="Arial"/>
        <a:buChar char="•"/>
        <a:tabLst/>
        <a:defRPr sz="1800" b="0" i="0" baseline="0">
          <a:ln>
            <a:noFill/>
          </a:ln>
          <a:solidFill>
            <a:srgbClr val="4F4F4F"/>
          </a:solidFill>
          <a:latin typeface="+mn-lt"/>
          <a:ea typeface="+mn-ea"/>
          <a:cs typeface="+mn-cs"/>
        </a:defRPr>
      </a:lvl1pPr>
      <a:lvl2pPr marL="336550" marR="0" indent="-161925" algn="l" defTabSz="914400" rtl="0" eaLnBrk="1" fontAlgn="base" latinLnBrk="0" hangingPunct="1">
        <a:lnSpc>
          <a:spcPct val="100000"/>
        </a:lnSpc>
        <a:spcBef>
          <a:spcPts val="0"/>
        </a:spcBef>
        <a:spcAft>
          <a:spcPts val="600"/>
        </a:spcAft>
        <a:buClr>
          <a:srgbClr val="6C6C6C"/>
        </a:buClr>
        <a:buSzTx/>
        <a:buFont typeface="Arial"/>
        <a:buChar char="•"/>
        <a:tabLst/>
        <a:defRPr sz="1600" b="0">
          <a:solidFill>
            <a:srgbClr val="4F4F4F"/>
          </a:solidFill>
          <a:latin typeface="+mn-lt"/>
        </a:defRPr>
      </a:lvl2pPr>
      <a:lvl3pPr marL="508000" marR="0" indent="-160338" algn="l" defTabSz="914400" rtl="0" eaLnBrk="1" fontAlgn="base" latinLnBrk="0" hangingPunct="1">
        <a:lnSpc>
          <a:spcPct val="100000"/>
        </a:lnSpc>
        <a:spcBef>
          <a:spcPts val="0"/>
        </a:spcBef>
        <a:spcAft>
          <a:spcPts val="600"/>
        </a:spcAft>
        <a:buClrTx/>
        <a:buSzTx/>
        <a:buFont typeface="Arial"/>
        <a:buChar char="•"/>
        <a:tabLst/>
        <a:defRPr sz="1400" baseline="0">
          <a:solidFill>
            <a:srgbClr val="4F4F4F"/>
          </a:solidFill>
          <a:latin typeface="+mn-lt"/>
        </a:defRPr>
      </a:lvl3pPr>
      <a:lvl4pPr marL="749300" marR="0" indent="-177800" algn="l" defTabSz="914400" rtl="0" eaLnBrk="1" fontAlgn="base" latinLnBrk="0" hangingPunct="1">
        <a:lnSpc>
          <a:spcPct val="100000"/>
        </a:lnSpc>
        <a:spcBef>
          <a:spcPts val="0"/>
        </a:spcBef>
        <a:spcAft>
          <a:spcPts val="600"/>
        </a:spcAft>
        <a:buClrTx/>
        <a:buSzTx/>
        <a:buFont typeface="Arial"/>
        <a:buChar char="•"/>
        <a:tabLst/>
        <a:defRPr sz="1200" baseline="0">
          <a:solidFill>
            <a:srgbClr val="4F4F4F"/>
          </a:solidFill>
          <a:latin typeface="+mn-lt"/>
        </a:defRPr>
      </a:lvl4pPr>
      <a:lvl5pPr marL="908050" marR="0" indent="-109538" algn="l" defTabSz="914400" rtl="0" eaLnBrk="1" fontAlgn="base" latinLnBrk="0" hangingPunct="1">
        <a:lnSpc>
          <a:spcPct val="100000"/>
        </a:lnSpc>
        <a:spcBef>
          <a:spcPts val="0"/>
        </a:spcBef>
        <a:spcAft>
          <a:spcPts val="1200"/>
        </a:spcAft>
        <a:buClrTx/>
        <a:buSzTx/>
        <a:buFont typeface="Arial"/>
        <a:buChar char="•"/>
        <a:tabLst/>
        <a:defRPr sz="1200" baseline="0">
          <a:solidFill>
            <a:srgbClr val="4F4F4F"/>
          </a:solidFill>
          <a:latin typeface="+mn-lt"/>
        </a:defRPr>
      </a:lvl5pPr>
      <a:lvl6pPr marL="2405063" indent="-233363" algn="l" rtl="0" eaLnBrk="1" fontAlgn="base" hangingPunct="1">
        <a:spcBef>
          <a:spcPct val="30000"/>
        </a:spcBef>
        <a:spcAft>
          <a:spcPct val="0"/>
        </a:spcAft>
        <a:buChar char="»"/>
        <a:defRPr sz="1200">
          <a:solidFill>
            <a:schemeClr val="tx1"/>
          </a:solidFill>
          <a:latin typeface="+mn-lt"/>
        </a:defRPr>
      </a:lvl6pPr>
      <a:lvl7pPr marL="2862263" indent="-233363" algn="l" rtl="0" eaLnBrk="1" fontAlgn="base" hangingPunct="1">
        <a:spcBef>
          <a:spcPct val="30000"/>
        </a:spcBef>
        <a:spcAft>
          <a:spcPct val="0"/>
        </a:spcAft>
        <a:buChar char="»"/>
        <a:defRPr sz="1200">
          <a:solidFill>
            <a:schemeClr val="tx1"/>
          </a:solidFill>
          <a:latin typeface="+mn-lt"/>
        </a:defRPr>
      </a:lvl7pPr>
      <a:lvl8pPr marL="3319463" indent="-233363" algn="l" rtl="0" eaLnBrk="1" fontAlgn="base" hangingPunct="1">
        <a:spcBef>
          <a:spcPct val="30000"/>
        </a:spcBef>
        <a:spcAft>
          <a:spcPct val="0"/>
        </a:spcAft>
        <a:buChar char="»"/>
        <a:defRPr sz="1200">
          <a:solidFill>
            <a:schemeClr val="tx1"/>
          </a:solidFill>
          <a:latin typeface="+mn-lt"/>
        </a:defRPr>
      </a:lvl8pPr>
      <a:lvl9pPr marL="3776663" indent="-233363" algn="l" rtl="0" eaLnBrk="1" fontAlgn="base" hangingPunct="1">
        <a:spcBef>
          <a:spcPct val="3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2.xml"/><Relationship Id="rId1" Type="http://schemas.openxmlformats.org/officeDocument/2006/relationships/vmlDrawing" Target="../drawings/vmlDrawing1.vml"/><Relationship Id="rId4" Type="http://schemas.openxmlformats.org/officeDocument/2006/relationships/package" Target="../embeddings/Microsoft_Office_Excel_Worksheet1.xlsx"/></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hyperlink" Target="http://pjm.com/~/media/markets-ops/rpm/rpm-auction-info/2018-2019-bra-scenario-analysis.ashx" TargetMode="External"/><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7225" y="4562572"/>
            <a:ext cx="6370594" cy="588913"/>
          </a:xfrm>
        </p:spPr>
        <p:txBody>
          <a:bodyPr/>
          <a:lstStyle/>
          <a:p>
            <a:r>
              <a:rPr lang="en-US" sz="1400" dirty="0" smtClean="0">
                <a:solidFill>
                  <a:schemeClr val="tx2">
                    <a:lumMod val="20000"/>
                    <a:lumOff val="80000"/>
                  </a:schemeClr>
                </a:solidFill>
                <a:latin typeface="+mn-lt"/>
                <a:ea typeface="+mn-ea"/>
                <a:cs typeface="+mn-cs"/>
              </a:rPr>
              <a:t>Raab Energy Policy Roundtable in the PJM Footprint</a:t>
            </a:r>
            <a:r>
              <a:rPr lang="en-US" sz="2000" dirty="0" smtClean="0"/>
              <a:t/>
            </a:r>
            <a:br>
              <a:rPr lang="en-US" sz="2000" dirty="0" smtClean="0"/>
            </a:br>
            <a:r>
              <a:rPr lang="en-US" sz="2000" b="1" dirty="0" smtClean="0"/>
              <a:t>Moving Ahead with Demand Response in the</a:t>
            </a:r>
            <a:br>
              <a:rPr lang="en-US" sz="2000" b="1" dirty="0" smtClean="0"/>
            </a:br>
            <a:r>
              <a:rPr lang="en-US" sz="2000" b="1" dirty="0" smtClean="0"/>
              <a:t>Wake of the Supreme Court Decision</a:t>
            </a:r>
            <a:br>
              <a:rPr lang="en-US" sz="2000" b="1" dirty="0" smtClean="0"/>
            </a:br>
            <a:endParaRPr lang="en-US" sz="2000" b="1" dirty="0"/>
          </a:p>
        </p:txBody>
      </p:sp>
      <p:sp>
        <p:nvSpPr>
          <p:cNvPr id="9" name="Subtitle 8"/>
          <p:cNvSpPr>
            <a:spLocks noGrp="1"/>
          </p:cNvSpPr>
          <p:nvPr>
            <p:ph type="subTitle" idx="1"/>
          </p:nvPr>
        </p:nvSpPr>
        <p:spPr>
          <a:xfrm>
            <a:off x="2271757" y="5376420"/>
            <a:ext cx="5543550" cy="286232"/>
          </a:xfrm>
        </p:spPr>
        <p:txBody>
          <a:bodyPr/>
          <a:lstStyle/>
          <a:p>
            <a:r>
              <a:rPr lang="en-US" dirty="0" smtClean="0"/>
              <a:t>March 30, 2016</a:t>
            </a:r>
            <a:endParaRPr lang="en-US" dirty="0"/>
          </a:p>
        </p:txBody>
      </p:sp>
      <p:sp>
        <p:nvSpPr>
          <p:cNvPr id="5" name="TextBox 4"/>
          <p:cNvSpPr txBox="1"/>
          <p:nvPr/>
        </p:nvSpPr>
        <p:spPr>
          <a:xfrm>
            <a:off x="3939225" y="4444619"/>
            <a:ext cx="184666" cy="246221"/>
          </a:xfrm>
          <a:prstGeom prst="rect">
            <a:avLst/>
          </a:prstGeom>
          <a:noFill/>
        </p:spPr>
        <p:txBody>
          <a:bodyPr wrap="none" rtlCol="0">
            <a:spAutoFit/>
          </a:bodyPr>
          <a:lstStyle/>
          <a:p>
            <a:endParaRPr lang="en-US" dirty="0"/>
          </a:p>
        </p:txBody>
      </p:sp>
      <p:grpSp>
        <p:nvGrpSpPr>
          <p:cNvPr id="16" name="Group 15"/>
          <p:cNvGrpSpPr/>
          <p:nvPr/>
        </p:nvGrpSpPr>
        <p:grpSpPr>
          <a:xfrm>
            <a:off x="111064" y="6474405"/>
            <a:ext cx="8921873" cy="274320"/>
            <a:chOff x="47210" y="6385505"/>
            <a:chExt cx="8921873" cy="274320"/>
          </a:xfrm>
        </p:grpSpPr>
        <p:sp>
          <p:nvSpPr>
            <p:cNvPr id="10" name="TextBox 9"/>
            <p:cNvSpPr txBox="1"/>
            <p:nvPr/>
          </p:nvSpPr>
          <p:spPr>
            <a:xfrm>
              <a:off x="3654423" y="6399555"/>
              <a:ext cx="776617" cy="246221"/>
            </a:xfrm>
            <a:prstGeom prst="rect">
              <a:avLst/>
            </a:prstGeom>
            <a:noFill/>
          </p:spPr>
          <p:txBody>
            <a:bodyPr wrap="square" lIns="45720" rtlCol="0">
              <a:spAutoFit/>
            </a:bodyPr>
            <a:lstStyle/>
            <a:p>
              <a:r>
                <a:rPr lang="en-US" dirty="0" smtClean="0">
                  <a:solidFill>
                    <a:schemeClr val="bg1">
                      <a:lumMod val="95000"/>
                    </a:schemeClr>
                  </a:solidFill>
                </a:rPr>
                <a:t>@enernoc</a:t>
              </a:r>
              <a:endParaRPr lang="en-US" dirty="0">
                <a:solidFill>
                  <a:schemeClr val="bg1">
                    <a:lumMod val="95000"/>
                  </a:schemeClr>
                </a:solidFill>
              </a:endParaRPr>
            </a:p>
          </p:txBody>
        </p:sp>
        <p:pic>
          <p:nvPicPr>
            <p:cNvPr id="14"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210" y="6385505"/>
              <a:ext cx="1378455" cy="2743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6" name="Picture 2" descr="http://www.enernoc.com/themes/bluemasters/images/social-icons/twitte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80104" y="6385505"/>
              <a:ext cx="274319" cy="27432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www.enernoc.com/themes/bluemasters/images/social-icons/linkedin.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05359" y="6385505"/>
              <a:ext cx="274319" cy="274320"/>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enernoc.com/themes/bluemasters/images/social-icons/facebook.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08436" y="6385505"/>
              <a:ext cx="274319" cy="274320"/>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TextBox 20"/>
            <p:cNvSpPr txBox="1"/>
            <p:nvPr/>
          </p:nvSpPr>
          <p:spPr>
            <a:xfrm>
              <a:off x="1433380" y="6399555"/>
              <a:ext cx="1672405" cy="246221"/>
            </a:xfrm>
            <a:prstGeom prst="rect">
              <a:avLst/>
            </a:prstGeom>
            <a:noFill/>
          </p:spPr>
          <p:txBody>
            <a:bodyPr wrap="square" lIns="45720" rtlCol="0">
              <a:spAutoFit/>
            </a:bodyPr>
            <a:lstStyle/>
            <a:p>
              <a:r>
                <a:rPr lang="en-US" dirty="0" smtClean="0">
                  <a:solidFill>
                    <a:schemeClr val="bg1">
                      <a:lumMod val="95000"/>
                    </a:schemeClr>
                  </a:solidFill>
                </a:rPr>
                <a:t>energysmart.enernoc.com             </a:t>
              </a:r>
              <a:endParaRPr lang="en-US" dirty="0">
                <a:solidFill>
                  <a:schemeClr val="bg1">
                    <a:lumMod val="95000"/>
                  </a:schemeClr>
                </a:solidFill>
              </a:endParaRPr>
            </a:p>
          </p:txBody>
        </p:sp>
        <p:sp>
          <p:nvSpPr>
            <p:cNvPr id="22" name="TextBox 21"/>
            <p:cNvSpPr txBox="1"/>
            <p:nvPr/>
          </p:nvSpPr>
          <p:spPr>
            <a:xfrm>
              <a:off x="4979678" y="6399555"/>
              <a:ext cx="1954439" cy="246221"/>
            </a:xfrm>
            <a:prstGeom prst="rect">
              <a:avLst/>
            </a:prstGeom>
            <a:noFill/>
          </p:spPr>
          <p:txBody>
            <a:bodyPr wrap="square" lIns="45720" rtlCol="0">
              <a:spAutoFit/>
            </a:bodyPr>
            <a:lstStyle/>
            <a:p>
              <a:r>
                <a:rPr lang="en-US" dirty="0" smtClean="0">
                  <a:solidFill>
                    <a:schemeClr val="bg1">
                      <a:lumMod val="95000"/>
                    </a:schemeClr>
                  </a:solidFill>
                </a:rPr>
                <a:t>linkedin.com/company/enernoc </a:t>
              </a:r>
              <a:endParaRPr lang="en-US" dirty="0">
                <a:solidFill>
                  <a:schemeClr val="bg1">
                    <a:lumMod val="95000"/>
                  </a:schemeClr>
                </a:solidFill>
              </a:endParaRPr>
            </a:p>
          </p:txBody>
        </p:sp>
        <p:sp>
          <p:nvSpPr>
            <p:cNvPr id="23" name="TextBox 22"/>
            <p:cNvSpPr txBox="1"/>
            <p:nvPr/>
          </p:nvSpPr>
          <p:spPr>
            <a:xfrm>
              <a:off x="7482755" y="6399555"/>
              <a:ext cx="1486328" cy="246221"/>
            </a:xfrm>
            <a:prstGeom prst="rect">
              <a:avLst/>
            </a:prstGeom>
            <a:noFill/>
          </p:spPr>
          <p:txBody>
            <a:bodyPr wrap="square" lIns="45720" rtlCol="0">
              <a:spAutoFit/>
            </a:bodyPr>
            <a:lstStyle/>
            <a:p>
              <a:r>
                <a:rPr lang="en-US" dirty="0" smtClean="0">
                  <a:solidFill>
                    <a:schemeClr val="bg1">
                      <a:lumMod val="95000"/>
                    </a:schemeClr>
                  </a:solidFill>
                </a:rPr>
                <a:t>facebook.com/enernoc </a:t>
              </a:r>
              <a:endParaRPr lang="en-US" dirty="0">
                <a:solidFill>
                  <a:schemeClr val="bg1">
                    <a:lumMod val="95000"/>
                  </a:schemeClr>
                </a:solidFill>
              </a:endParaRPr>
            </a:p>
          </p:txBody>
        </p:sp>
      </p:grpSp>
    </p:spTree>
    <p:extLst>
      <p:ext uri="{BB962C8B-B14F-4D97-AF65-F5344CB8AC3E}">
        <p14:creationId xmlns:p14="http://schemas.microsoft.com/office/powerpoint/2010/main" xmlns="" val="31037933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695325" y="4091050"/>
            <a:ext cx="7781701" cy="1625600"/>
          </a:xfrm>
        </p:spPr>
        <p:txBody>
          <a:bodyPr/>
          <a:lstStyle/>
          <a:p>
            <a:r>
              <a:rPr lang="en-US" sz="1800" b="1" dirty="0" smtClean="0"/>
              <a:t>Ken Schisler </a:t>
            </a:r>
            <a:r>
              <a:rPr lang="en-US" sz="1800" dirty="0"/>
              <a:t/>
            </a:r>
            <a:br>
              <a:rPr lang="en-US" sz="1800" dirty="0"/>
            </a:br>
            <a:r>
              <a:rPr lang="en-US" dirty="0" smtClean="0"/>
              <a:t>Vice President Regulatory and Government Affairs</a:t>
            </a:r>
            <a:r>
              <a:rPr lang="en-US" dirty="0"/>
              <a:t/>
            </a:r>
            <a:br>
              <a:rPr lang="en-US" dirty="0"/>
            </a:br>
            <a:r>
              <a:rPr lang="en-US" dirty="0" smtClean="0"/>
              <a:t>EnerNOC, Inc. </a:t>
            </a:r>
            <a:r>
              <a:rPr lang="en-US" dirty="0">
                <a:solidFill>
                  <a:schemeClr val="tx1"/>
                </a:solidFill>
              </a:rPr>
              <a:t/>
            </a:r>
            <a:br>
              <a:rPr lang="en-US" dirty="0">
                <a:solidFill>
                  <a:schemeClr val="tx1"/>
                </a:solidFill>
              </a:rPr>
            </a:br>
            <a:r>
              <a:rPr lang="en-US" dirty="0" smtClean="0"/>
              <a:t>kschisler@enernoc.com</a:t>
            </a:r>
            <a:endParaRPr lang="en-US" dirty="0"/>
          </a:p>
          <a:p>
            <a:endParaRPr lang="en-US" dirty="0"/>
          </a:p>
        </p:txBody>
      </p:sp>
      <p:grpSp>
        <p:nvGrpSpPr>
          <p:cNvPr id="4" name="Group 3"/>
          <p:cNvGrpSpPr/>
          <p:nvPr/>
        </p:nvGrpSpPr>
        <p:grpSpPr>
          <a:xfrm>
            <a:off x="111064" y="6474405"/>
            <a:ext cx="8921873" cy="274320"/>
            <a:chOff x="47210" y="6385505"/>
            <a:chExt cx="8921873" cy="274320"/>
          </a:xfrm>
        </p:grpSpPr>
        <p:sp>
          <p:nvSpPr>
            <p:cNvPr id="6" name="TextBox 5"/>
            <p:cNvSpPr txBox="1"/>
            <p:nvPr/>
          </p:nvSpPr>
          <p:spPr>
            <a:xfrm>
              <a:off x="3654423" y="6399555"/>
              <a:ext cx="776617" cy="246221"/>
            </a:xfrm>
            <a:prstGeom prst="rect">
              <a:avLst/>
            </a:prstGeom>
            <a:noFill/>
          </p:spPr>
          <p:txBody>
            <a:bodyPr wrap="square" lIns="45720" rtlCol="0">
              <a:spAutoFit/>
            </a:bodyPr>
            <a:lstStyle/>
            <a:p>
              <a:r>
                <a:rPr lang="en-US" dirty="0" smtClean="0">
                  <a:solidFill>
                    <a:schemeClr val="bg2"/>
                  </a:solidFill>
                </a:rPr>
                <a:t>@enernoc</a:t>
              </a:r>
              <a:endParaRPr lang="en-US" dirty="0">
                <a:solidFill>
                  <a:schemeClr val="bg2"/>
                </a:solidFill>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210" y="6385505"/>
              <a:ext cx="1378455" cy="2743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descr="http://www.enernoc.com/themes/bluemasters/images/social-icons/twitter.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80104" y="6385505"/>
              <a:ext cx="274319" cy="27432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4" descr="http://www.enernoc.com/themes/bluemasters/images/social-icons/linkedin.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05359" y="6385505"/>
              <a:ext cx="274319" cy="27432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8" descr="http://www.enernoc.com/themes/bluemasters/images/social-icons/facebook.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208436" y="6385505"/>
              <a:ext cx="274319" cy="27432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1433380" y="6399555"/>
              <a:ext cx="1672405" cy="246221"/>
            </a:xfrm>
            <a:prstGeom prst="rect">
              <a:avLst/>
            </a:prstGeom>
            <a:noFill/>
          </p:spPr>
          <p:txBody>
            <a:bodyPr wrap="square" lIns="45720" rtlCol="0">
              <a:spAutoFit/>
            </a:bodyPr>
            <a:lstStyle/>
            <a:p>
              <a:r>
                <a:rPr lang="en-US" dirty="0" smtClean="0">
                  <a:solidFill>
                    <a:schemeClr val="bg2"/>
                  </a:solidFill>
                </a:rPr>
                <a:t>energysmart.enernoc.com             </a:t>
              </a:r>
              <a:endParaRPr lang="en-US" dirty="0">
                <a:solidFill>
                  <a:schemeClr val="bg2"/>
                </a:solidFill>
              </a:endParaRPr>
            </a:p>
          </p:txBody>
        </p:sp>
        <p:sp>
          <p:nvSpPr>
            <p:cNvPr id="13" name="TextBox 12"/>
            <p:cNvSpPr txBox="1"/>
            <p:nvPr/>
          </p:nvSpPr>
          <p:spPr>
            <a:xfrm>
              <a:off x="4979678" y="6399555"/>
              <a:ext cx="1954439" cy="246221"/>
            </a:xfrm>
            <a:prstGeom prst="rect">
              <a:avLst/>
            </a:prstGeom>
            <a:noFill/>
          </p:spPr>
          <p:txBody>
            <a:bodyPr wrap="square" lIns="45720" rtlCol="0">
              <a:spAutoFit/>
            </a:bodyPr>
            <a:lstStyle/>
            <a:p>
              <a:r>
                <a:rPr lang="en-US" dirty="0" smtClean="0">
                  <a:solidFill>
                    <a:schemeClr val="bg2"/>
                  </a:solidFill>
                </a:rPr>
                <a:t>linkedin.com/company/enernoc </a:t>
              </a:r>
              <a:endParaRPr lang="en-US" dirty="0">
                <a:solidFill>
                  <a:schemeClr val="bg2"/>
                </a:solidFill>
              </a:endParaRPr>
            </a:p>
          </p:txBody>
        </p:sp>
        <p:sp>
          <p:nvSpPr>
            <p:cNvPr id="14" name="TextBox 13"/>
            <p:cNvSpPr txBox="1"/>
            <p:nvPr/>
          </p:nvSpPr>
          <p:spPr>
            <a:xfrm>
              <a:off x="7482755" y="6399555"/>
              <a:ext cx="1486328" cy="246221"/>
            </a:xfrm>
            <a:prstGeom prst="rect">
              <a:avLst/>
            </a:prstGeom>
            <a:noFill/>
          </p:spPr>
          <p:txBody>
            <a:bodyPr wrap="square" lIns="45720" rtlCol="0">
              <a:spAutoFit/>
            </a:bodyPr>
            <a:lstStyle/>
            <a:p>
              <a:r>
                <a:rPr lang="en-US" dirty="0" smtClean="0">
                  <a:solidFill>
                    <a:schemeClr val="bg2"/>
                  </a:solidFill>
                </a:rPr>
                <a:t>facebook.com/enernoc </a:t>
              </a:r>
              <a:endParaRPr lang="en-US" dirty="0">
                <a:solidFill>
                  <a:schemeClr val="bg2"/>
                </a:solidFill>
              </a:endParaRPr>
            </a:p>
          </p:txBody>
        </p:sp>
      </p:grpSp>
    </p:spTree>
    <p:extLst>
      <p:ext uri="{BB962C8B-B14F-4D97-AF65-F5344CB8AC3E}">
        <p14:creationId xmlns:p14="http://schemas.microsoft.com/office/powerpoint/2010/main" xmlns="" val="20047460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Text Placeholder 3"/>
          <p:cNvSpPr>
            <a:spLocks noGrp="1"/>
          </p:cNvSpPr>
          <p:nvPr>
            <p:ph type="body" sz="quarter" idx="15"/>
          </p:nvPr>
        </p:nvSpPr>
        <p:spPr/>
        <p:txBody>
          <a:bodyPr/>
          <a:lstStyle/>
          <a:p>
            <a:pPr marL="631825" lvl="1" indent="-457200">
              <a:buFont typeface="+mj-lt"/>
              <a:buAutoNum type="arabicPeriod"/>
            </a:pPr>
            <a:r>
              <a:rPr lang="en-US" sz="2400" dirty="0" smtClean="0"/>
              <a:t>Supreme Court Decision - Lessons Learned and Forward Guidance</a:t>
            </a:r>
          </a:p>
          <a:p>
            <a:pPr marL="631825" lvl="1" indent="-457200">
              <a:buFont typeface="+mj-lt"/>
              <a:buAutoNum type="arabicPeriod"/>
            </a:pPr>
            <a:endParaRPr lang="en-US" sz="2400" dirty="0" smtClean="0"/>
          </a:p>
          <a:p>
            <a:pPr marL="631825" lvl="1" indent="-457200">
              <a:buFont typeface="+mj-lt"/>
              <a:buAutoNum type="arabicPeriod"/>
            </a:pPr>
            <a:r>
              <a:rPr lang="en-US" sz="2400" dirty="0" smtClean="0"/>
              <a:t>Impact of Period of Legal Uncertainty and “Status Quo”</a:t>
            </a:r>
          </a:p>
          <a:p>
            <a:pPr marL="631825" lvl="1" indent="-457200">
              <a:buFont typeface="+mj-lt"/>
              <a:buAutoNum type="arabicPeriod"/>
            </a:pPr>
            <a:endParaRPr lang="en-US" sz="2400" dirty="0" smtClean="0"/>
          </a:p>
          <a:p>
            <a:pPr marL="631825" lvl="1" indent="-457200">
              <a:buFont typeface="+mj-lt"/>
              <a:buAutoNum type="arabicPeriod"/>
            </a:pPr>
            <a:r>
              <a:rPr lang="en-US" sz="2400" dirty="0"/>
              <a:t>Important Precedent to Consider in Evaluating   	Reasonableness of Status </a:t>
            </a:r>
            <a:r>
              <a:rPr lang="en-US" sz="2400" dirty="0" smtClean="0"/>
              <a:t>Quo</a:t>
            </a:r>
          </a:p>
          <a:p>
            <a:pPr marL="631825" lvl="1" indent="-457200">
              <a:buFont typeface="+mj-lt"/>
              <a:buAutoNum type="arabicPeriod"/>
            </a:pPr>
            <a:endParaRPr lang="en-US" sz="2400" dirty="0" smtClean="0"/>
          </a:p>
          <a:p>
            <a:pPr marL="631825" lvl="1" indent="-457200">
              <a:buFont typeface="+mj-lt"/>
              <a:buAutoNum type="arabicPeriod"/>
            </a:pPr>
            <a:r>
              <a:rPr lang="en-US" sz="2400" dirty="0"/>
              <a:t>Efficient and Robust Inclusion of DR under CP - 	Important Considerations</a:t>
            </a:r>
            <a:endParaRPr lang="en-US" dirty="0"/>
          </a:p>
        </p:txBody>
      </p:sp>
    </p:spTree>
    <p:extLst>
      <p:ext uri="{BB962C8B-B14F-4D97-AF65-F5344CB8AC3E}">
        <p14:creationId xmlns:p14="http://schemas.microsoft.com/office/powerpoint/2010/main" xmlns="" val="170000119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65" y="303403"/>
            <a:ext cx="8099425" cy="362415"/>
          </a:xfrm>
        </p:spPr>
        <p:txBody>
          <a:bodyPr/>
          <a:lstStyle/>
          <a:p>
            <a:r>
              <a:rPr lang="en-US" dirty="0" smtClean="0"/>
              <a:t>1 - Supreme </a:t>
            </a:r>
            <a:r>
              <a:rPr lang="en-US" dirty="0"/>
              <a:t>Court Decision - Lessons Learned and </a:t>
            </a:r>
            <a:r>
              <a:rPr lang="en-US" dirty="0" smtClean="0"/>
              <a:t>	Forward </a:t>
            </a:r>
            <a:r>
              <a:rPr lang="en-US" dirty="0"/>
              <a:t>Guidance</a:t>
            </a:r>
          </a:p>
        </p:txBody>
      </p:sp>
      <p:sp>
        <p:nvSpPr>
          <p:cNvPr id="4" name="Text Placeholder 3"/>
          <p:cNvSpPr>
            <a:spLocks noGrp="1"/>
          </p:cNvSpPr>
          <p:nvPr>
            <p:ph type="body" sz="quarter" idx="15"/>
          </p:nvPr>
        </p:nvSpPr>
        <p:spPr>
          <a:xfrm>
            <a:off x="350186" y="1503872"/>
            <a:ext cx="4904566" cy="5104192"/>
          </a:xfrm>
        </p:spPr>
        <p:txBody>
          <a:bodyPr/>
          <a:lstStyle/>
          <a:p>
            <a:pPr lvl="1"/>
            <a:r>
              <a:rPr lang="en-US" sz="1800" b="1" dirty="0" smtClean="0"/>
              <a:t>Jurisdiction &amp; Compensation</a:t>
            </a:r>
          </a:p>
          <a:p>
            <a:pPr lvl="2">
              <a:buFont typeface="Courier New" pitchFamily="49" charset="0"/>
              <a:buChar char="o"/>
            </a:pPr>
            <a:r>
              <a:rPr lang="en-US" dirty="0" smtClean="0"/>
              <a:t>No question, DR is in the capacity market</a:t>
            </a:r>
          </a:p>
          <a:p>
            <a:pPr lvl="2">
              <a:buFont typeface="Courier New" pitchFamily="49" charset="0"/>
              <a:buChar char="o"/>
            </a:pPr>
            <a:r>
              <a:rPr lang="en-US" dirty="0" smtClean="0"/>
              <a:t>Compensation must be equitable and lead to just and reasonable rates</a:t>
            </a:r>
          </a:p>
          <a:p>
            <a:pPr lvl="2">
              <a:buFont typeface="Courier New" pitchFamily="49" charset="0"/>
              <a:buChar char="o"/>
            </a:pPr>
            <a:endParaRPr lang="en-US" dirty="0" smtClean="0"/>
          </a:p>
          <a:p>
            <a:pPr lvl="1"/>
            <a:r>
              <a:rPr lang="en-US" sz="1800" b="1" dirty="0" smtClean="0"/>
              <a:t>Policy Goals</a:t>
            </a:r>
          </a:p>
          <a:p>
            <a:pPr lvl="2">
              <a:buFont typeface="Courier New" pitchFamily="49" charset="0"/>
              <a:buChar char="o"/>
            </a:pPr>
            <a:r>
              <a:rPr lang="en-US" dirty="0" smtClean="0"/>
              <a:t>“We </a:t>
            </a:r>
            <a:r>
              <a:rPr lang="en-US" dirty="0"/>
              <a:t>will not read the FPA, against its clear terms, to halt a practice that </a:t>
            </a:r>
            <a:r>
              <a:rPr lang="en-US" i="1" u="sng" dirty="0"/>
              <a:t>so evidently enables the Commission to fulfill its statutory duties of holding down prices and enhancing reliability in the wholesale energy market</a:t>
            </a:r>
            <a:r>
              <a:rPr lang="en-US" dirty="0" smtClean="0"/>
              <a:t>.” – </a:t>
            </a:r>
            <a:r>
              <a:rPr lang="en-US" sz="1100" dirty="0" smtClean="0"/>
              <a:t>Justice </a:t>
            </a:r>
            <a:r>
              <a:rPr lang="en-US" sz="1100" dirty="0" err="1" smtClean="0"/>
              <a:t>Kagan</a:t>
            </a:r>
            <a:r>
              <a:rPr lang="en-US" sz="1100" dirty="0" smtClean="0"/>
              <a:t> for the Supreme Court</a:t>
            </a:r>
          </a:p>
          <a:p>
            <a:pPr lvl="2">
              <a:buFont typeface="Courier New" pitchFamily="49" charset="0"/>
              <a:buChar char="o"/>
            </a:pPr>
            <a:endParaRPr lang="en-US" sz="1100" dirty="0" smtClean="0"/>
          </a:p>
          <a:p>
            <a:pPr lvl="2">
              <a:buFont typeface="Courier New" pitchFamily="49" charset="0"/>
              <a:buChar char="o"/>
            </a:pPr>
            <a:r>
              <a:rPr lang="en-US" dirty="0" smtClean="0"/>
              <a:t>“This decision allows us to continue to realize billions in annual savings from incentives and business models that ensure we use our electricity system efficiently.” </a:t>
            </a:r>
            <a:r>
              <a:rPr lang="en-US" sz="1100" dirty="0" smtClean="0"/>
              <a:t>Frank </a:t>
            </a:r>
            <a:r>
              <a:rPr lang="en-US" sz="1100" dirty="0" err="1" smtClean="0"/>
              <a:t>Benanati</a:t>
            </a:r>
            <a:r>
              <a:rPr lang="en-US" sz="1100" dirty="0" smtClean="0"/>
              <a:t>, White House spokesman</a:t>
            </a:r>
          </a:p>
          <a:p>
            <a:pPr lvl="2">
              <a:buFont typeface="Courier New" pitchFamily="49" charset="0"/>
              <a:buChar char="o"/>
            </a:pPr>
            <a:endParaRPr lang="en-US" sz="1100" dirty="0" smtClean="0"/>
          </a:p>
          <a:p>
            <a:pPr lvl="1"/>
            <a:r>
              <a:rPr lang="en-US" sz="1800" b="1" dirty="0" smtClean="0"/>
              <a:t>Passion &amp; Motivation of All Parties</a:t>
            </a:r>
          </a:p>
          <a:p>
            <a:pPr lvl="2">
              <a:buFont typeface="Courier New" pitchFamily="49" charset="0"/>
              <a:buChar char="o"/>
            </a:pPr>
            <a:r>
              <a:rPr lang="en-US" dirty="0" smtClean="0"/>
              <a:t>Regardless of position, all parties passionately want a healthy robust market place</a:t>
            </a:r>
            <a:endParaRPr lang="en-US" dirty="0"/>
          </a:p>
        </p:txBody>
      </p:sp>
      <p:pic>
        <p:nvPicPr>
          <p:cNvPr id="5" name="Picture 4"/>
          <p:cNvPicPr>
            <a:picLocks noChangeAspect="1"/>
          </p:cNvPicPr>
          <p:nvPr/>
        </p:nvPicPr>
        <p:blipFill rotWithShape="1">
          <a:blip r:embed="rId3" cstate="print"/>
          <a:srcRect l="2888" r="116"/>
          <a:stretch/>
        </p:blipFill>
        <p:spPr>
          <a:xfrm>
            <a:off x="5730014" y="4707636"/>
            <a:ext cx="2970048" cy="1729740"/>
          </a:xfrm>
          <a:prstGeom prst="rect">
            <a:avLst/>
          </a:prstGeom>
          <a:ln>
            <a:solidFill>
              <a:schemeClr val="bg1">
                <a:lumMod val="85000"/>
              </a:schemeClr>
            </a:solidFill>
          </a:ln>
        </p:spPr>
      </p:pic>
      <p:grpSp>
        <p:nvGrpSpPr>
          <p:cNvPr id="6" name="Group 5"/>
          <p:cNvGrpSpPr/>
          <p:nvPr/>
        </p:nvGrpSpPr>
        <p:grpSpPr>
          <a:xfrm>
            <a:off x="5730014" y="1503872"/>
            <a:ext cx="2970048" cy="2886772"/>
            <a:chOff x="454272" y="1594255"/>
            <a:chExt cx="3316511" cy="4102964"/>
          </a:xfrm>
        </p:grpSpPr>
        <p:grpSp>
          <p:nvGrpSpPr>
            <p:cNvPr id="7" name="Group 6"/>
            <p:cNvGrpSpPr/>
            <p:nvPr/>
          </p:nvGrpSpPr>
          <p:grpSpPr>
            <a:xfrm>
              <a:off x="456393" y="1600200"/>
              <a:ext cx="3312270" cy="3477625"/>
              <a:chOff x="5320049" y="1472539"/>
              <a:chExt cx="3312270" cy="3477625"/>
            </a:xfrm>
          </p:grpSpPr>
          <p:pic>
            <p:nvPicPr>
              <p:cNvPr id="10" name="Picture 9"/>
              <p:cNvPicPr>
                <a:picLocks noChangeAspect="1"/>
              </p:cNvPicPr>
              <p:nvPr/>
            </p:nvPicPr>
            <p:blipFill>
              <a:blip r:embed="rId4" cstate="print"/>
              <a:stretch>
                <a:fillRect/>
              </a:stretch>
            </p:blipFill>
            <p:spPr>
              <a:xfrm>
                <a:off x="5320049" y="1472539"/>
                <a:ext cx="3312270" cy="679735"/>
              </a:xfrm>
              <a:prstGeom prst="rect">
                <a:avLst/>
              </a:prstGeom>
            </p:spPr>
          </p:pic>
          <p:pic>
            <p:nvPicPr>
              <p:cNvPr id="11" name="Picture 10"/>
              <p:cNvPicPr>
                <a:picLocks noChangeAspect="1"/>
              </p:cNvPicPr>
              <p:nvPr/>
            </p:nvPicPr>
            <p:blipFill rotWithShape="1">
              <a:blip r:embed="rId5" cstate="print"/>
              <a:srcRect b="30059"/>
              <a:stretch/>
            </p:blipFill>
            <p:spPr>
              <a:xfrm>
                <a:off x="5392237" y="2213198"/>
                <a:ext cx="3167895" cy="2736966"/>
              </a:xfrm>
              <a:prstGeom prst="rect">
                <a:avLst/>
              </a:prstGeom>
            </p:spPr>
          </p:pic>
        </p:grpSp>
        <p:pic>
          <p:nvPicPr>
            <p:cNvPr id="8" name="Picture 7"/>
            <p:cNvPicPr>
              <a:picLocks noChangeAspect="1"/>
            </p:cNvPicPr>
            <p:nvPr/>
          </p:nvPicPr>
          <p:blipFill rotWithShape="1">
            <a:blip r:embed="rId5" cstate="print"/>
            <a:srcRect t="83660"/>
            <a:stretch/>
          </p:blipFill>
          <p:spPr>
            <a:xfrm>
              <a:off x="600768" y="5057775"/>
              <a:ext cx="3167895" cy="639444"/>
            </a:xfrm>
            <a:prstGeom prst="rect">
              <a:avLst/>
            </a:prstGeom>
          </p:spPr>
        </p:pic>
        <p:pic>
          <p:nvPicPr>
            <p:cNvPr id="9" name="Picture 8"/>
            <p:cNvPicPr>
              <a:picLocks noChangeAspect="1"/>
            </p:cNvPicPr>
            <p:nvPr/>
          </p:nvPicPr>
          <p:blipFill>
            <a:blip r:embed="rId6" cstate="print"/>
            <a:stretch>
              <a:fillRect/>
            </a:stretch>
          </p:blipFill>
          <p:spPr>
            <a:xfrm>
              <a:off x="454272" y="1594255"/>
              <a:ext cx="3316511" cy="4102964"/>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xmlns="" val="15947955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65" y="291211"/>
            <a:ext cx="8523031" cy="362415"/>
          </a:xfrm>
        </p:spPr>
        <p:txBody>
          <a:bodyPr/>
          <a:lstStyle/>
          <a:p>
            <a:r>
              <a:rPr lang="en-US" dirty="0" smtClean="0"/>
              <a:t>2 - </a:t>
            </a:r>
            <a:r>
              <a:rPr lang="en-US" dirty="0"/>
              <a:t>Impact of Period of Legal </a:t>
            </a:r>
            <a:r>
              <a:rPr lang="en-US" dirty="0" smtClean="0"/>
              <a:t>Uncertainty</a:t>
            </a:r>
            <a:endParaRPr lang="en-US" dirty="0"/>
          </a:p>
        </p:txBody>
      </p:sp>
      <p:sp>
        <p:nvSpPr>
          <p:cNvPr id="4" name="Text Placeholder 3"/>
          <p:cNvSpPr>
            <a:spLocks noGrp="1"/>
          </p:cNvSpPr>
          <p:nvPr>
            <p:ph type="body" sz="quarter" idx="15"/>
          </p:nvPr>
        </p:nvSpPr>
        <p:spPr>
          <a:xfrm>
            <a:off x="304800" y="1011808"/>
            <a:ext cx="8753856" cy="5388991"/>
          </a:xfrm>
        </p:spPr>
        <p:txBody>
          <a:bodyPr/>
          <a:lstStyle/>
          <a:p>
            <a:pPr marL="174625" lvl="1" indent="0" algn="ctr">
              <a:spcAft>
                <a:spcPts val="0"/>
              </a:spcAft>
              <a:buNone/>
            </a:pPr>
            <a:r>
              <a:rPr lang="en-US" sz="2800" b="1" u="sng" dirty="0" smtClean="0"/>
              <a:t>A Lot Happened in 2 Years of Legal Uncertainty</a:t>
            </a:r>
            <a:endParaRPr lang="en-US" sz="2400" dirty="0" smtClean="0"/>
          </a:p>
          <a:p>
            <a:pPr lvl="2">
              <a:spcAft>
                <a:spcPts val="0"/>
              </a:spcAft>
            </a:pPr>
            <a:endParaRPr lang="en-US" sz="2400" dirty="0" smtClean="0"/>
          </a:p>
          <a:p>
            <a:pPr lvl="2"/>
            <a:r>
              <a:rPr lang="en-US" sz="2400" dirty="0" smtClean="0"/>
              <a:t>Capacity Performance Implemented</a:t>
            </a:r>
          </a:p>
          <a:p>
            <a:pPr marL="347662" lvl="2" indent="0" algn="ctr">
              <a:buNone/>
            </a:pPr>
            <a:r>
              <a:rPr lang="en-US" sz="1800" dirty="0" smtClean="0"/>
              <a:t>(Polar Vortex of 2014) + (May 2014 US Court of Appeals Decision) </a:t>
            </a:r>
          </a:p>
          <a:p>
            <a:pPr marL="508000" lvl="3" indent="0" algn="ctr">
              <a:buNone/>
            </a:pPr>
            <a:r>
              <a:rPr lang="en-US" sz="1800" dirty="0"/>
              <a:t> </a:t>
            </a:r>
            <a:r>
              <a:rPr lang="en-US" sz="1800" dirty="0" smtClean="0"/>
              <a:t> </a:t>
            </a:r>
            <a:r>
              <a:rPr lang="en-US" sz="1800" u="sng" dirty="0" smtClean="0"/>
              <a:t>+ (Speedy Enhanced Liaison Committee Process) </a:t>
            </a:r>
          </a:p>
          <a:p>
            <a:pPr marL="508000" lvl="3" indent="0" algn="ctr">
              <a:buNone/>
            </a:pPr>
            <a:r>
              <a:rPr lang="en-US" sz="1800" b="1" dirty="0" smtClean="0">
                <a:effectLst>
                  <a:outerShdw blurRad="38100" dist="38100" dir="2700000" algn="tl">
                    <a:srgbClr val="000000">
                      <a:alpha val="43137"/>
                    </a:srgbClr>
                  </a:outerShdw>
                </a:effectLst>
              </a:rPr>
              <a:t>  =  CP Rules Focused More on Generation</a:t>
            </a:r>
          </a:p>
          <a:p>
            <a:pPr marL="682625" lvl="4" indent="0">
              <a:spcAft>
                <a:spcPts val="0"/>
              </a:spcAft>
              <a:buNone/>
            </a:pPr>
            <a:endParaRPr lang="en-US" sz="2400" dirty="0" smtClean="0"/>
          </a:p>
          <a:p>
            <a:pPr lvl="2">
              <a:spcAft>
                <a:spcPts val="0"/>
              </a:spcAft>
            </a:pPr>
            <a:r>
              <a:rPr lang="en-US" sz="2400" dirty="0" smtClean="0"/>
              <a:t>Unwavering Commitment From CSPs and Customers</a:t>
            </a:r>
          </a:p>
          <a:p>
            <a:pPr marL="508000" lvl="3" indent="0">
              <a:buNone/>
            </a:pPr>
            <a:endParaRPr lang="en-US" dirty="0"/>
          </a:p>
          <a:p>
            <a:pPr lvl="2"/>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3792845099"/>
              </p:ext>
            </p:extLst>
          </p:nvPr>
        </p:nvGraphicFramePr>
        <p:xfrm>
          <a:off x="3621024" y="4352545"/>
          <a:ext cx="5327905" cy="2048254"/>
        </p:xfrm>
        <a:graphic>
          <a:graphicData uri="http://schemas.openxmlformats.org/drawingml/2006/table">
            <a:tbl>
              <a:tblPr/>
              <a:tblGrid>
                <a:gridCol w="1843304"/>
                <a:gridCol w="606018"/>
                <a:gridCol w="1117345"/>
                <a:gridCol w="1761238"/>
              </a:tblGrid>
              <a:tr h="646532">
                <a:tc>
                  <a:txBody>
                    <a:bodyPr/>
                    <a:lstStyle/>
                    <a:p>
                      <a:pPr algn="l" fontAlgn="b"/>
                      <a:endParaRPr lang="en-US" sz="14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1400" b="1" i="0" u="none" strike="noStrike" dirty="0">
                          <a:solidFill>
                            <a:srgbClr val="000000"/>
                          </a:solidFill>
                          <a:effectLst/>
                          <a:latin typeface="Calibri"/>
                        </a:rPr>
                        <a:t>2015 BRA for 18/19 Delivery Year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tc hMerge="1">
                  <a:txBody>
                    <a:bodyPr/>
                    <a:lstStyle/>
                    <a:p>
                      <a:endParaRPr lang="en-US"/>
                    </a:p>
                  </a:txBody>
                  <a:tcPr/>
                </a:tc>
              </a:tr>
              <a:tr h="864109">
                <a:tc>
                  <a:txBody>
                    <a:bodyPr/>
                    <a:lstStyle/>
                    <a:p>
                      <a:pPr algn="l" fontAlgn="b"/>
                      <a:endParaRPr lang="en-US" sz="1400" b="0" i="0" u="none" strike="noStrike">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n-US" sz="1400" b="1" i="0" u="none" strike="noStrike">
                          <a:solidFill>
                            <a:srgbClr val="000000"/>
                          </a:solidFill>
                          <a:effectLst/>
                          <a:latin typeface="Calibri"/>
                        </a:rPr>
                        <a:t>Base Capacity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n-US" sz="1400" b="1" i="0" u="none" strike="noStrike">
                          <a:solidFill>
                            <a:srgbClr val="000000"/>
                          </a:solidFill>
                          <a:effectLst/>
                          <a:latin typeface="Calibri"/>
                        </a:rPr>
                        <a:t>Capacity Performance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537613">
                <a:tc>
                  <a:txBody>
                    <a:bodyPr/>
                    <a:lstStyle/>
                    <a:p>
                      <a:pPr algn="l" fontAlgn="b"/>
                      <a:r>
                        <a:rPr lang="en-US" sz="1400" b="1" i="0" u="none" strike="noStrike">
                          <a:solidFill>
                            <a:srgbClr val="000000"/>
                          </a:solidFill>
                          <a:effectLst/>
                          <a:latin typeface="Calibri"/>
                        </a:rPr>
                        <a:t>Cleared DR MW (UCAP)</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1400" b="0" i="0" u="none" strike="noStrike" dirty="0">
                          <a:solidFill>
                            <a:srgbClr val="000000"/>
                          </a:solidFill>
                          <a:effectLst/>
                          <a:latin typeface="Calibri"/>
                        </a:rPr>
                        <a:t>11,084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a:rPr>
                        <a:t>9,600.20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a:rPr>
                        <a:t>1,484.20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xmlns="" val="3609281940"/>
              </p:ext>
            </p:extLst>
          </p:nvPr>
        </p:nvGraphicFramePr>
        <p:xfrm>
          <a:off x="479008" y="4230624"/>
          <a:ext cx="2788448" cy="2389632"/>
        </p:xfrm>
        <a:graphic>
          <a:graphicData uri="http://schemas.openxmlformats.org/presentationml/2006/ole">
            <p:oleObj spid="_x0000_s5132" name="Worksheet" r:id="rId4" imgW="2095421" imgH="1352430" progId="Excel.Sheet.12">
              <p:embed/>
            </p:oleObj>
          </a:graphicData>
        </a:graphic>
      </p:graphicFrame>
    </p:spTree>
    <p:extLst>
      <p:ext uri="{BB962C8B-B14F-4D97-AF65-F5344CB8AC3E}">
        <p14:creationId xmlns:p14="http://schemas.microsoft.com/office/powerpoint/2010/main" xmlns="" val="349574286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65" y="279019"/>
            <a:ext cx="8571799" cy="362415"/>
          </a:xfrm>
        </p:spPr>
        <p:txBody>
          <a:bodyPr/>
          <a:lstStyle/>
          <a:p>
            <a:r>
              <a:rPr lang="en-US" dirty="0" smtClean="0"/>
              <a:t>2 - “</a:t>
            </a:r>
            <a:r>
              <a:rPr lang="en-US" dirty="0"/>
              <a:t>Status Quo” </a:t>
            </a:r>
          </a:p>
        </p:txBody>
      </p:sp>
      <p:sp>
        <p:nvSpPr>
          <p:cNvPr id="4" name="Text Placeholder 3"/>
          <p:cNvSpPr>
            <a:spLocks noGrp="1"/>
          </p:cNvSpPr>
          <p:nvPr>
            <p:ph type="body" sz="quarter" idx="15"/>
          </p:nvPr>
        </p:nvSpPr>
        <p:spPr>
          <a:xfrm>
            <a:off x="508682" y="1121536"/>
            <a:ext cx="8269558" cy="5303647"/>
          </a:xfrm>
        </p:spPr>
        <p:txBody>
          <a:bodyPr/>
          <a:lstStyle/>
          <a:p>
            <a:pPr marL="174625" lvl="1" indent="0" algn="ctr">
              <a:buNone/>
            </a:pPr>
            <a:r>
              <a:rPr lang="en-US" sz="2800" b="1" u="sng" dirty="0" smtClean="0"/>
              <a:t>The Not-So-“Status Quo” </a:t>
            </a:r>
          </a:p>
          <a:p>
            <a:pPr lvl="2"/>
            <a:endParaRPr lang="en-US" i="1" dirty="0" smtClean="0"/>
          </a:p>
          <a:p>
            <a:pPr lvl="2"/>
            <a:r>
              <a:rPr lang="en-US" u="sng" dirty="0" smtClean="0"/>
              <a:t>May 2014 Status Quo Was </a:t>
            </a:r>
            <a:r>
              <a:rPr lang="en-US" dirty="0" smtClean="0"/>
              <a:t>= Limited DR (LDR), Extended Summer DR (XDR), Annual DR (ADR)</a:t>
            </a:r>
          </a:p>
          <a:p>
            <a:pPr lvl="3"/>
            <a:r>
              <a:rPr lang="en-US" dirty="0" smtClean="0"/>
              <a:t>Summer only product options </a:t>
            </a:r>
          </a:p>
          <a:p>
            <a:pPr lvl="3"/>
            <a:r>
              <a:rPr lang="en-US" dirty="0" smtClean="0"/>
              <a:t>Measurement and verification based on capacity market performance</a:t>
            </a:r>
          </a:p>
          <a:p>
            <a:pPr lvl="2"/>
            <a:endParaRPr lang="en-US" dirty="0" smtClean="0"/>
          </a:p>
          <a:p>
            <a:pPr lvl="2"/>
            <a:r>
              <a:rPr lang="en-US" u="sng" dirty="0" smtClean="0"/>
              <a:t>16/17 &amp; 17/18</a:t>
            </a:r>
            <a:r>
              <a:rPr lang="en-US" i="1" dirty="0" smtClean="0"/>
              <a:t> </a:t>
            </a:r>
            <a:r>
              <a:rPr lang="en-US" dirty="0" smtClean="0"/>
              <a:t>– LDR/XDR/ADR </a:t>
            </a:r>
            <a:r>
              <a:rPr lang="en-US" i="1" dirty="0" smtClean="0"/>
              <a:t>and</a:t>
            </a:r>
            <a:r>
              <a:rPr lang="en-US" dirty="0" smtClean="0"/>
              <a:t> Capacity Performance DR (CPDR)</a:t>
            </a:r>
          </a:p>
          <a:p>
            <a:pPr lvl="3"/>
            <a:r>
              <a:rPr lang="en-US" sz="1400" dirty="0" smtClean="0"/>
              <a:t>Summer only </a:t>
            </a:r>
            <a:r>
              <a:rPr lang="en-US" sz="1400" dirty="0"/>
              <a:t>p</a:t>
            </a:r>
            <a:r>
              <a:rPr lang="en-US" sz="1400" dirty="0" smtClean="0"/>
              <a:t>roduct </a:t>
            </a:r>
            <a:r>
              <a:rPr lang="en-US" sz="1400" dirty="0"/>
              <a:t>o</a:t>
            </a:r>
            <a:r>
              <a:rPr lang="en-US" sz="1400" dirty="0" smtClean="0"/>
              <a:t>ptions</a:t>
            </a:r>
          </a:p>
          <a:p>
            <a:pPr lvl="3"/>
            <a:r>
              <a:rPr lang="en-US" sz="1400" dirty="0" smtClean="0"/>
              <a:t>Measurement &amp; verification consistent with capacity as a planning tool</a:t>
            </a:r>
          </a:p>
          <a:p>
            <a:pPr lvl="2"/>
            <a:endParaRPr lang="en-US" dirty="0" smtClean="0"/>
          </a:p>
          <a:p>
            <a:pPr lvl="2"/>
            <a:r>
              <a:rPr lang="en-US" u="sng" dirty="0" smtClean="0"/>
              <a:t>18/19 &amp;</a:t>
            </a:r>
            <a:r>
              <a:rPr lang="en-US" i="1" u="sng" dirty="0" smtClean="0"/>
              <a:t> 19/20*</a:t>
            </a:r>
            <a:r>
              <a:rPr lang="en-US" i="1" dirty="0" smtClean="0"/>
              <a:t> (*</a:t>
            </a:r>
            <a:r>
              <a:rPr lang="en-US" sz="1200" i="1" dirty="0" smtClean="0"/>
              <a:t>May 2016 BRA to be held</a:t>
            </a:r>
            <a:r>
              <a:rPr lang="en-US" i="1" dirty="0" smtClean="0"/>
              <a:t>) </a:t>
            </a:r>
            <a:r>
              <a:rPr lang="en-US" dirty="0" smtClean="0"/>
              <a:t>– Base Capacity DR </a:t>
            </a:r>
            <a:r>
              <a:rPr lang="en-US" i="1" dirty="0" smtClean="0"/>
              <a:t>and</a:t>
            </a:r>
            <a:r>
              <a:rPr lang="en-US" dirty="0" smtClean="0"/>
              <a:t> CPDR</a:t>
            </a:r>
          </a:p>
          <a:p>
            <a:pPr lvl="3"/>
            <a:r>
              <a:rPr lang="en-US" sz="1400" dirty="0"/>
              <a:t>Summer only product </a:t>
            </a:r>
            <a:r>
              <a:rPr lang="en-US" sz="1400" dirty="0" smtClean="0"/>
              <a:t>options (BC)</a:t>
            </a:r>
            <a:endParaRPr lang="en-US" sz="1400" dirty="0"/>
          </a:p>
          <a:p>
            <a:pPr lvl="3"/>
            <a:r>
              <a:rPr lang="en-US" sz="1400" dirty="0"/>
              <a:t>Measurement &amp; verification consistent with capacity as a planning tool</a:t>
            </a:r>
            <a:endParaRPr lang="en-US" sz="1400" dirty="0" smtClean="0"/>
          </a:p>
          <a:p>
            <a:pPr lvl="2"/>
            <a:endParaRPr lang="en-US" dirty="0" smtClean="0"/>
          </a:p>
          <a:p>
            <a:pPr lvl="2"/>
            <a:r>
              <a:rPr lang="en-US" i="1" u="sng" dirty="0" smtClean="0"/>
              <a:t>20/21**</a:t>
            </a:r>
            <a:r>
              <a:rPr lang="en-US" sz="1200" i="1" u="sng" dirty="0" smtClean="0"/>
              <a:t>(** May 2017 BRA)</a:t>
            </a:r>
            <a:r>
              <a:rPr lang="en-US" i="1" u="sng" dirty="0" smtClean="0"/>
              <a:t> &amp; Beyond</a:t>
            </a:r>
            <a:r>
              <a:rPr lang="en-US" dirty="0" smtClean="0"/>
              <a:t> – CPDR is the ONLY option for DR</a:t>
            </a:r>
          </a:p>
          <a:p>
            <a:pPr lvl="3"/>
            <a:r>
              <a:rPr lang="en-US" sz="1400" dirty="0" smtClean="0">
                <a:effectLst>
                  <a:outerShdw blurRad="38100" dist="38100" dir="2700000" algn="tl">
                    <a:srgbClr val="000000">
                      <a:alpha val="43137"/>
                    </a:srgbClr>
                  </a:outerShdw>
                </a:effectLst>
              </a:rPr>
              <a:t>NO summer only option</a:t>
            </a:r>
          </a:p>
          <a:p>
            <a:pPr lvl="3"/>
            <a:r>
              <a:rPr lang="en-US" sz="1400" dirty="0" smtClean="0">
                <a:effectLst>
                  <a:outerShdw blurRad="38100" dist="38100" dir="2700000" algn="tl">
                    <a:srgbClr val="000000">
                      <a:alpha val="43137"/>
                    </a:srgbClr>
                  </a:outerShdw>
                </a:effectLst>
              </a:rPr>
              <a:t>Winter measurement and verification based on energy market performance</a:t>
            </a:r>
          </a:p>
          <a:p>
            <a:pPr lvl="4"/>
            <a:r>
              <a:rPr lang="en-US" sz="1400" dirty="0" smtClean="0">
                <a:effectLst>
                  <a:outerShdw blurRad="38100" dist="38100" dir="2700000" algn="tl">
                    <a:srgbClr val="000000">
                      <a:alpha val="43137"/>
                    </a:srgbClr>
                  </a:outerShdw>
                </a:effectLst>
              </a:rPr>
              <a:t>DR required </a:t>
            </a:r>
            <a:r>
              <a:rPr lang="en-US" sz="1400" dirty="0">
                <a:effectLst>
                  <a:outerShdw blurRad="38100" dist="38100" dir="2700000" algn="tl">
                    <a:srgbClr val="000000">
                      <a:alpha val="43137"/>
                    </a:srgbClr>
                  </a:outerShdw>
                </a:effectLst>
              </a:rPr>
              <a:t>to be available to curtail 12-15 hours per day, 365 days a year</a:t>
            </a:r>
            <a:endParaRPr lang="en-US" sz="1400" dirty="0" smtClean="0">
              <a:effectLst>
                <a:outerShdw blurRad="38100" dist="38100" dir="2700000" algn="tl">
                  <a:srgbClr val="000000">
                    <a:alpha val="43137"/>
                  </a:srgbClr>
                </a:outerShdw>
              </a:effectLst>
            </a:endParaRPr>
          </a:p>
          <a:p>
            <a:pPr lvl="2"/>
            <a:endParaRPr lang="en-US" dirty="0"/>
          </a:p>
        </p:txBody>
      </p:sp>
    </p:spTree>
    <p:extLst>
      <p:ext uri="{BB962C8B-B14F-4D97-AF65-F5344CB8AC3E}">
        <p14:creationId xmlns:p14="http://schemas.microsoft.com/office/powerpoint/2010/main" xmlns="" val="152035854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361" y="291211"/>
            <a:ext cx="8547415" cy="362415"/>
          </a:xfrm>
        </p:spPr>
        <p:txBody>
          <a:bodyPr/>
          <a:lstStyle/>
          <a:p>
            <a:r>
              <a:rPr lang="en-US" dirty="0" smtClean="0"/>
              <a:t>2 – “Status </a:t>
            </a:r>
            <a:r>
              <a:rPr lang="en-US" dirty="0"/>
              <a:t>Quo”</a:t>
            </a:r>
          </a:p>
        </p:txBody>
      </p:sp>
      <p:sp>
        <p:nvSpPr>
          <p:cNvPr id="4" name="Text Placeholder 3"/>
          <p:cNvSpPr>
            <a:spLocks noGrp="1"/>
          </p:cNvSpPr>
          <p:nvPr>
            <p:ph type="body" sz="quarter" idx="15"/>
          </p:nvPr>
        </p:nvSpPr>
        <p:spPr>
          <a:xfrm>
            <a:off x="134112" y="755777"/>
            <a:ext cx="9009888" cy="1426591"/>
          </a:xfrm>
        </p:spPr>
        <p:txBody>
          <a:bodyPr/>
          <a:lstStyle/>
          <a:p>
            <a:pPr marL="174625" lvl="1" indent="0" algn="ctr">
              <a:buNone/>
            </a:pPr>
            <a:r>
              <a:rPr lang="en-US" sz="2800" b="1" u="sng" dirty="0" smtClean="0"/>
              <a:t>“Status Quo” Potential Impact On 20/21 </a:t>
            </a:r>
            <a:r>
              <a:rPr lang="en-US" sz="2000" b="1" u="sng" dirty="0" smtClean="0"/>
              <a:t>(</a:t>
            </a:r>
            <a:r>
              <a:rPr lang="en-US" sz="2000" b="1" i="1" u="sng" dirty="0" smtClean="0"/>
              <a:t>May 2017 BRA</a:t>
            </a:r>
            <a:r>
              <a:rPr lang="en-US" sz="2000" b="1" u="sng" dirty="0" smtClean="0"/>
              <a:t>)</a:t>
            </a:r>
            <a:endParaRPr lang="en-US" dirty="0" smtClean="0"/>
          </a:p>
          <a:p>
            <a:pPr marL="347662" lvl="2" indent="0" algn="ctr">
              <a:buNone/>
            </a:pPr>
            <a:r>
              <a:rPr lang="en-US" sz="2400" dirty="0" smtClean="0"/>
              <a:t>PJM 2015 BRA Sensitivity Analysis </a:t>
            </a:r>
            <a:r>
              <a:rPr lang="en-US" sz="2000" dirty="0" smtClean="0"/>
              <a:t>(for 18/19 DY)</a:t>
            </a:r>
            <a:r>
              <a:rPr lang="en-US" sz="2400" dirty="0" smtClean="0"/>
              <a:t> – </a:t>
            </a:r>
          </a:p>
          <a:p>
            <a:pPr marL="347662" lvl="2" indent="0" algn="ctr">
              <a:buNone/>
            </a:pPr>
            <a:r>
              <a:rPr lang="en-US" sz="2400" i="1" dirty="0" smtClean="0"/>
              <a:t>Rough</a:t>
            </a:r>
            <a:r>
              <a:rPr lang="en-US" sz="2400" dirty="0" smtClean="0"/>
              <a:t> </a:t>
            </a:r>
            <a:r>
              <a:rPr lang="en-US" sz="2400" i="1" dirty="0" smtClean="0"/>
              <a:t>Forecast</a:t>
            </a:r>
            <a:r>
              <a:rPr lang="en-US" sz="2400" dirty="0" smtClean="0"/>
              <a:t> of Impact of Eliminating Base Capacity </a:t>
            </a:r>
            <a:r>
              <a:rPr lang="en-US" sz="1000" dirty="0" smtClean="0"/>
              <a:t>(</a:t>
            </a:r>
            <a:r>
              <a:rPr lang="en-US" sz="1000" dirty="0">
                <a:hlinkClick r:id="rId3"/>
              </a:rPr>
              <a:t>http://pjm.com/~/</a:t>
            </a:r>
            <a:r>
              <a:rPr lang="en-US" sz="1000" dirty="0" smtClean="0">
                <a:hlinkClick r:id="rId3"/>
              </a:rPr>
              <a:t>media/markets-ops/rpm/rpm-auction-info/2018-2019-bra-scenario-analysis.ashx</a:t>
            </a:r>
            <a:r>
              <a:rPr lang="en-US" sz="1000" dirty="0"/>
              <a:t>)</a:t>
            </a:r>
            <a:endParaRPr lang="en-US" sz="1000" dirty="0" smtClean="0"/>
          </a:p>
          <a:p>
            <a:pPr marL="347662" lvl="2" indent="0" algn="ctr">
              <a:buNone/>
            </a:pPr>
            <a:r>
              <a:rPr lang="en-US" sz="2400" dirty="0" smtClean="0"/>
              <a:t> </a:t>
            </a:r>
          </a:p>
          <a:p>
            <a:pPr lvl="2"/>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xmlns="" val="439577270"/>
              </p:ext>
            </p:extLst>
          </p:nvPr>
        </p:nvGraphicFramePr>
        <p:xfrm>
          <a:off x="329184" y="2328671"/>
          <a:ext cx="8680703" cy="4456173"/>
        </p:xfrm>
        <a:graphic>
          <a:graphicData uri="http://schemas.openxmlformats.org/drawingml/2006/table">
            <a:tbl>
              <a:tblPr/>
              <a:tblGrid>
                <a:gridCol w="1092403"/>
                <a:gridCol w="1463040"/>
                <a:gridCol w="692506"/>
                <a:gridCol w="402335"/>
                <a:gridCol w="419405"/>
                <a:gridCol w="448666"/>
                <a:gridCol w="402335"/>
                <a:gridCol w="548640"/>
                <a:gridCol w="460858"/>
                <a:gridCol w="565709"/>
                <a:gridCol w="546202"/>
                <a:gridCol w="380390"/>
                <a:gridCol w="429158"/>
                <a:gridCol w="409651"/>
                <a:gridCol w="419405"/>
              </a:tblGrid>
              <a:tr h="285542">
                <a:tc>
                  <a:txBody>
                    <a:bodyPr/>
                    <a:lstStyle/>
                    <a:p>
                      <a:pPr algn="ctr" fontAlgn="b"/>
                      <a:r>
                        <a:rPr lang="en-US" sz="700" b="1" i="0" u="none" strike="noStrike" dirty="0">
                          <a:solidFill>
                            <a:srgbClr val="000000"/>
                          </a:solidFill>
                          <a:effectLst/>
                          <a:latin typeface="Arial"/>
                        </a:rPr>
                        <a:t>Scenario Description</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1" i="0" u="none" strike="noStrike">
                          <a:solidFill>
                            <a:srgbClr val="000000"/>
                          </a:solidFill>
                          <a:effectLst/>
                          <a:latin typeface="Arial"/>
                        </a:rPr>
                        <a:t>Auction Results</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1" i="0" u="none" strike="noStrike">
                          <a:solidFill>
                            <a:srgbClr val="000000"/>
                          </a:solidFill>
                          <a:effectLst/>
                          <a:latin typeface="Arial"/>
                        </a:rPr>
                        <a:t>RTO</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1" i="0" u="none" strike="noStrike">
                          <a:solidFill>
                            <a:srgbClr val="000000"/>
                          </a:solidFill>
                          <a:effectLst/>
                          <a:latin typeface="Arial"/>
                        </a:rPr>
                        <a:t>MAAC</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1" i="0" u="none" strike="noStrike">
                          <a:solidFill>
                            <a:srgbClr val="000000"/>
                          </a:solidFill>
                          <a:effectLst/>
                          <a:latin typeface="Arial"/>
                        </a:rPr>
                        <a:t>EMAAC</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1" i="0" u="none" strike="noStrike">
                          <a:solidFill>
                            <a:srgbClr val="000000"/>
                          </a:solidFill>
                          <a:effectLst/>
                          <a:latin typeface="Arial"/>
                        </a:rPr>
                        <a:t>SWMAAC</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1" i="0" u="none" strike="noStrike">
                          <a:solidFill>
                            <a:srgbClr val="000000"/>
                          </a:solidFill>
                          <a:effectLst/>
                          <a:latin typeface="Arial"/>
                        </a:rPr>
                        <a:t>PSEG</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1" i="0" u="none" strike="noStrike">
                          <a:solidFill>
                            <a:srgbClr val="000000"/>
                          </a:solidFill>
                          <a:effectLst/>
                          <a:latin typeface="Arial"/>
                        </a:rPr>
                        <a:t>PS-NORTH</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1" i="0" u="none" strike="noStrike">
                          <a:solidFill>
                            <a:srgbClr val="000000"/>
                          </a:solidFill>
                          <a:effectLst/>
                          <a:latin typeface="Arial"/>
                        </a:rPr>
                        <a:t>DPL-SOUTH</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1" i="0" u="none" strike="noStrike">
                          <a:solidFill>
                            <a:srgbClr val="000000"/>
                          </a:solidFill>
                          <a:effectLst/>
                          <a:latin typeface="Arial"/>
                        </a:rPr>
                        <a:t>PEPCO</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1" i="0" u="none" strike="noStrike">
                          <a:solidFill>
                            <a:srgbClr val="000000"/>
                          </a:solidFill>
                          <a:effectLst/>
                          <a:latin typeface="Arial"/>
                        </a:rPr>
                        <a:t>ATSI</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1" i="0" u="none" strike="noStrike">
                          <a:solidFill>
                            <a:srgbClr val="000000"/>
                          </a:solidFill>
                          <a:effectLst/>
                          <a:latin typeface="Arial"/>
                        </a:rPr>
                        <a:t>ATSI-C</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1" i="0" u="none" strike="noStrike">
                          <a:solidFill>
                            <a:srgbClr val="000000"/>
                          </a:solidFill>
                          <a:effectLst/>
                          <a:latin typeface="Arial"/>
                        </a:rPr>
                        <a:t>COMED</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1" i="0" u="none" strike="noStrike" dirty="0">
                          <a:solidFill>
                            <a:srgbClr val="000000"/>
                          </a:solidFill>
                          <a:effectLst/>
                          <a:latin typeface="Arial"/>
                        </a:rPr>
                        <a:t>BGE</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1" i="0" u="none" strike="noStrike">
                          <a:solidFill>
                            <a:srgbClr val="000000"/>
                          </a:solidFill>
                          <a:effectLst/>
                          <a:latin typeface="Arial"/>
                        </a:rPr>
                        <a:t>PPL</a:t>
                      </a:r>
                    </a:p>
                  </a:txBody>
                  <a:tcPr marL="6943" marR="6943" marT="69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16319">
                <a:tc rowSpan="10">
                  <a:txBody>
                    <a:bodyPr/>
                    <a:lstStyle/>
                    <a:p>
                      <a:pPr algn="ctr" fontAlgn="ctr"/>
                      <a:r>
                        <a:rPr lang="en-US" sz="1300" b="1" i="0" u="none" strike="noStrike">
                          <a:solidFill>
                            <a:srgbClr val="000000"/>
                          </a:solidFill>
                          <a:effectLst/>
                          <a:latin typeface="Calibri"/>
                        </a:rPr>
                        <a:t>100% CP Requirements </a:t>
                      </a:r>
                    </a:p>
                  </a:txBody>
                  <a:tcPr marL="6943" marR="6943" marT="69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a:rPr>
                        <a:t>CP RCP</a:t>
                      </a:r>
                    </a:p>
                  </a:txBody>
                  <a:tcPr marL="6943" marR="6943" marT="69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FF0000"/>
                          </a:solidFill>
                          <a:effectLst/>
                          <a:latin typeface="Calibri"/>
                        </a:rPr>
                        <a:t>$236.67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a:rPr>
                        <a:t>$236.67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a:rPr>
                        <a:t>$427.23</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a:rPr>
                        <a:t>$236.67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a:rPr>
                        <a:t>$427.23</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a:rPr>
                        <a:t>$427.23</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a:rPr>
                        <a:t>$427.23</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a:rPr>
                        <a:t>$236.67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a:rPr>
                        <a:t>$236.67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a:rPr>
                        <a:t>$236.67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a:rPr>
                        <a:t>$250.00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a:rPr>
                        <a:t>$236.67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a:rPr>
                        <a:t>$236.67</a:t>
                      </a:r>
                    </a:p>
                  </a:txBody>
                  <a:tcPr marL="6943" marR="6943" marT="69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73055">
                <a:tc vMerge="1">
                  <a:txBody>
                    <a:bodyPr/>
                    <a:lstStyle/>
                    <a:p>
                      <a:endParaRPr lang="en-US"/>
                    </a:p>
                  </a:txBody>
                  <a:tcPr/>
                </a:tc>
                <a:tc>
                  <a:txBody>
                    <a:bodyPr/>
                    <a:lstStyle/>
                    <a:p>
                      <a:pPr algn="ctr" fontAlgn="b"/>
                      <a:r>
                        <a:rPr lang="en-US" sz="800" b="0" i="0" u="none" strike="noStrike">
                          <a:solidFill>
                            <a:srgbClr val="000000"/>
                          </a:solidFill>
                          <a:effectLst/>
                          <a:latin typeface="Calibri"/>
                        </a:rPr>
                        <a:t>Base Capacity Gen RCP</a:t>
                      </a:r>
                    </a:p>
                  </a:txBody>
                  <a:tcPr marL="6943" marR="6943" marT="69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$236.67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$236.67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$427.23</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$236.67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$427.23</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$427.23</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$427.23</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$236.67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$236.67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$236.67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$250.00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$236.67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$236.67</a:t>
                      </a:r>
                    </a:p>
                  </a:txBody>
                  <a:tcPr marL="6943" marR="6943" marT="69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055">
                <a:tc vMerge="1">
                  <a:txBody>
                    <a:bodyPr/>
                    <a:lstStyle/>
                    <a:p>
                      <a:endParaRPr lang="en-US"/>
                    </a:p>
                  </a:txBody>
                  <a:tcPr/>
                </a:tc>
                <a:tc>
                  <a:txBody>
                    <a:bodyPr/>
                    <a:lstStyle/>
                    <a:p>
                      <a:pPr algn="ctr" fontAlgn="b"/>
                      <a:r>
                        <a:rPr lang="en-US" sz="800" b="0" i="0" u="none" strike="noStrike">
                          <a:solidFill>
                            <a:srgbClr val="000000"/>
                          </a:solidFill>
                          <a:effectLst/>
                          <a:latin typeface="Calibri"/>
                        </a:rPr>
                        <a:t>Base DR/EE RCP</a:t>
                      </a:r>
                    </a:p>
                  </a:txBody>
                  <a:tcPr marL="6943" marR="6943" marT="69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$236.67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$236.67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$427.23</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$236.67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$427.23</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$427.23</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$427.23</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$236.67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$236.67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$236.67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$250.00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$236.67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$236.67</a:t>
                      </a:r>
                    </a:p>
                  </a:txBody>
                  <a:tcPr marL="6943" marR="6943" marT="69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055">
                <a:tc vMerge="1">
                  <a:txBody>
                    <a:bodyPr/>
                    <a:lstStyle/>
                    <a:p>
                      <a:endParaRPr lang="en-US"/>
                    </a:p>
                  </a:txBody>
                  <a:tcPr/>
                </a:tc>
                <a:tc>
                  <a:txBody>
                    <a:bodyPr/>
                    <a:lstStyle/>
                    <a:p>
                      <a:pPr algn="ctr" fontAlgn="b"/>
                      <a:r>
                        <a:rPr lang="en-US" sz="800" b="0" i="0" u="none" strike="noStrike">
                          <a:solidFill>
                            <a:srgbClr val="000000"/>
                          </a:solidFill>
                          <a:effectLst/>
                          <a:latin typeface="Calibri"/>
                        </a:rPr>
                        <a:t>Cleared CP Generation MW</a:t>
                      </a:r>
                    </a:p>
                  </a:txBody>
                  <a:tcPr marL="6943" marR="6943" marT="69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159,264.6</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64,260.3</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29,547.6</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10,150.8</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6,060.3</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3,076.4</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1,596.4</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5,238.3</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10,146.0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2,312.5</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21,770.3</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2,507.4</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9,882.3</a:t>
                      </a:r>
                    </a:p>
                  </a:txBody>
                  <a:tcPr marL="6943" marR="6943" marT="69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055">
                <a:tc vMerge="1">
                  <a:txBody>
                    <a:bodyPr/>
                    <a:lstStyle/>
                    <a:p>
                      <a:endParaRPr lang="en-US"/>
                    </a:p>
                  </a:txBody>
                  <a:tcPr/>
                </a:tc>
                <a:tc>
                  <a:txBody>
                    <a:bodyPr/>
                    <a:lstStyle/>
                    <a:p>
                      <a:pPr algn="ctr" fontAlgn="b"/>
                      <a:r>
                        <a:rPr lang="en-US" sz="800" b="0" i="0" u="none" strike="noStrike">
                          <a:solidFill>
                            <a:srgbClr val="000000"/>
                          </a:solidFill>
                          <a:effectLst/>
                          <a:latin typeface="Calibri"/>
                        </a:rPr>
                        <a:t>Cleared BC Generation MW </a:t>
                      </a:r>
                    </a:p>
                  </a:txBody>
                  <a:tcPr marL="6943" marR="6943" marT="69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055">
                <a:tc vMerge="1">
                  <a:txBody>
                    <a:bodyPr/>
                    <a:lstStyle/>
                    <a:p>
                      <a:endParaRPr lang="en-US"/>
                    </a:p>
                  </a:txBody>
                  <a:tcPr/>
                </a:tc>
                <a:tc>
                  <a:txBody>
                    <a:bodyPr/>
                    <a:lstStyle/>
                    <a:p>
                      <a:pPr algn="ctr" fontAlgn="b"/>
                      <a:r>
                        <a:rPr lang="en-US" sz="800" b="0" i="0" u="none" strike="noStrike">
                          <a:solidFill>
                            <a:srgbClr val="000000"/>
                          </a:solidFill>
                          <a:effectLst/>
                          <a:latin typeface="Calibri"/>
                        </a:rPr>
                        <a:t>Cleared CP DR MW </a:t>
                      </a:r>
                    </a:p>
                  </a:txBody>
                  <a:tcPr marL="6943" marR="6943" marT="69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4,181.9</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a:rPr>
                        <a:t>1,170.2</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476.7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148.6</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107.2</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40.4</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36.8</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53.7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352.6</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68.8</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836.0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94.9</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309.6</a:t>
                      </a:r>
                    </a:p>
                  </a:txBody>
                  <a:tcPr marL="6943" marR="6943" marT="69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055">
                <a:tc vMerge="1">
                  <a:txBody>
                    <a:bodyPr/>
                    <a:lstStyle/>
                    <a:p>
                      <a:endParaRPr lang="en-US"/>
                    </a:p>
                  </a:txBody>
                  <a:tcPr/>
                </a:tc>
                <a:tc>
                  <a:txBody>
                    <a:bodyPr/>
                    <a:lstStyle/>
                    <a:p>
                      <a:pPr algn="ctr" fontAlgn="b"/>
                      <a:r>
                        <a:rPr lang="en-US" sz="800" b="0" i="0" u="none" strike="noStrike">
                          <a:solidFill>
                            <a:srgbClr val="000000"/>
                          </a:solidFill>
                          <a:effectLst/>
                          <a:latin typeface="Calibri"/>
                        </a:rPr>
                        <a:t>Cleared BC DR MW </a:t>
                      </a:r>
                    </a:p>
                  </a:txBody>
                  <a:tcPr marL="6943" marR="6943" marT="69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055">
                <a:tc vMerge="1">
                  <a:txBody>
                    <a:bodyPr/>
                    <a:lstStyle/>
                    <a:p>
                      <a:endParaRPr lang="en-US"/>
                    </a:p>
                  </a:txBody>
                  <a:tcPr/>
                </a:tc>
                <a:tc>
                  <a:txBody>
                    <a:bodyPr/>
                    <a:lstStyle/>
                    <a:p>
                      <a:pPr algn="ctr" fontAlgn="b"/>
                      <a:r>
                        <a:rPr lang="en-US" sz="800" b="0" i="0" u="none" strike="noStrike">
                          <a:solidFill>
                            <a:srgbClr val="000000"/>
                          </a:solidFill>
                          <a:effectLst/>
                          <a:latin typeface="Calibri"/>
                        </a:rPr>
                        <a:t>Cleared CP EE MW </a:t>
                      </a:r>
                    </a:p>
                  </a:txBody>
                  <a:tcPr marL="6943" marR="6943" marT="69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972.1</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244.6</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51.6</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151.1</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12.4</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0.9</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55.7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10.3</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535.6</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95.4</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24.9</a:t>
                      </a:r>
                    </a:p>
                  </a:txBody>
                  <a:tcPr marL="6943" marR="6943" marT="69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055">
                <a:tc vMerge="1">
                  <a:txBody>
                    <a:bodyPr/>
                    <a:lstStyle/>
                    <a:p>
                      <a:endParaRPr lang="en-US"/>
                    </a:p>
                  </a:txBody>
                  <a:tcPr/>
                </a:tc>
                <a:tc>
                  <a:txBody>
                    <a:bodyPr/>
                    <a:lstStyle/>
                    <a:p>
                      <a:pPr algn="ctr" fontAlgn="b"/>
                      <a:r>
                        <a:rPr lang="en-US" sz="800" b="0" i="0" u="none" strike="noStrike">
                          <a:solidFill>
                            <a:srgbClr val="000000"/>
                          </a:solidFill>
                          <a:effectLst/>
                          <a:latin typeface="Calibri"/>
                        </a:rPr>
                        <a:t>Cleared BC EE MW </a:t>
                      </a:r>
                    </a:p>
                  </a:txBody>
                  <a:tcPr marL="6943" marR="6943" marT="69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1709">
                <a:tc vMerge="1">
                  <a:txBody>
                    <a:bodyPr/>
                    <a:lstStyle/>
                    <a:p>
                      <a:endParaRPr lang="en-US"/>
                    </a:p>
                  </a:txBody>
                  <a:tcPr/>
                </a:tc>
                <a:tc>
                  <a:txBody>
                    <a:bodyPr/>
                    <a:lstStyle/>
                    <a:p>
                      <a:pPr algn="ctr" fontAlgn="b"/>
                      <a:r>
                        <a:rPr lang="en-US" sz="800" b="0" i="0" u="none" strike="noStrike">
                          <a:solidFill>
                            <a:srgbClr val="000000"/>
                          </a:solidFill>
                          <a:effectLst/>
                          <a:latin typeface="Calibri"/>
                        </a:rPr>
                        <a:t>Total Cleared MW</a:t>
                      </a:r>
                    </a:p>
                  </a:txBody>
                  <a:tcPr marL="6943" marR="6943" marT="69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164,418.6</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a:rPr>
                        <a:t>65,675.1</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30,075.9</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10,450.5</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6,179.9</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3,117.7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1,633.2</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5,347.7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10,508.9</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2,381.3</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23,141.9</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2,697.7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10,216.8</a:t>
                      </a:r>
                    </a:p>
                  </a:txBody>
                  <a:tcPr marL="6943" marR="6943" marT="69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319">
                <a:tc rowSpan="10">
                  <a:txBody>
                    <a:bodyPr/>
                    <a:lstStyle/>
                    <a:p>
                      <a:pPr algn="ctr" fontAlgn="ctr"/>
                      <a:r>
                        <a:rPr lang="en-US" sz="1300" b="1" i="0" u="none" strike="noStrike">
                          <a:solidFill>
                            <a:srgbClr val="000000"/>
                          </a:solidFill>
                          <a:effectLst/>
                          <a:latin typeface="Calibri"/>
                        </a:rPr>
                        <a:t>Actual 2018/2019 results</a:t>
                      </a:r>
                    </a:p>
                  </a:txBody>
                  <a:tcPr marL="6943" marR="6943" marT="69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a:rPr>
                        <a:t>CP RCP</a:t>
                      </a:r>
                    </a:p>
                  </a:txBody>
                  <a:tcPr marL="6943" marR="6943" marT="69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FF0000"/>
                          </a:solidFill>
                          <a:effectLst/>
                          <a:latin typeface="Calibri"/>
                        </a:rPr>
                        <a:t>$164.77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$164.77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$225.42</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$164.77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$225.42</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$225.42</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$225.42</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$164.77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$164.77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$164.77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$215.00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$164.77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$164.77</a:t>
                      </a:r>
                    </a:p>
                  </a:txBody>
                  <a:tcPr marL="6943" marR="6943" marT="69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73055">
                <a:tc vMerge="1">
                  <a:txBody>
                    <a:bodyPr/>
                    <a:lstStyle/>
                    <a:p>
                      <a:endParaRPr lang="en-US"/>
                    </a:p>
                  </a:txBody>
                  <a:tcPr/>
                </a:tc>
                <a:tc>
                  <a:txBody>
                    <a:bodyPr/>
                    <a:lstStyle/>
                    <a:p>
                      <a:pPr algn="ctr" fontAlgn="b"/>
                      <a:r>
                        <a:rPr lang="en-US" sz="800" b="0" i="0" u="none" strike="noStrike">
                          <a:solidFill>
                            <a:srgbClr val="000000"/>
                          </a:solidFill>
                          <a:effectLst/>
                          <a:latin typeface="Calibri"/>
                        </a:rPr>
                        <a:t>Base Capacity Gen RCP</a:t>
                      </a:r>
                    </a:p>
                  </a:txBody>
                  <a:tcPr marL="6943" marR="6943" marT="69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$149.98</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$149.98</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$210.63</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$149.98</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$210.63</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$210.63</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$210.63</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$149.98</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$149.98</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$149.98</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$200.21</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$149.98</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$75.00</a:t>
                      </a:r>
                    </a:p>
                  </a:txBody>
                  <a:tcPr marL="6943" marR="6943" marT="69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055">
                <a:tc vMerge="1">
                  <a:txBody>
                    <a:bodyPr/>
                    <a:lstStyle/>
                    <a:p>
                      <a:endParaRPr lang="en-US"/>
                    </a:p>
                  </a:txBody>
                  <a:tcPr/>
                </a:tc>
                <a:tc>
                  <a:txBody>
                    <a:bodyPr/>
                    <a:lstStyle/>
                    <a:p>
                      <a:pPr algn="ctr" fontAlgn="b"/>
                      <a:r>
                        <a:rPr lang="en-US" sz="800" b="0" i="0" u="none" strike="noStrike">
                          <a:solidFill>
                            <a:srgbClr val="000000"/>
                          </a:solidFill>
                          <a:effectLst/>
                          <a:latin typeface="Calibri"/>
                        </a:rPr>
                        <a:t>Base DR/EE RCP</a:t>
                      </a:r>
                    </a:p>
                  </a:txBody>
                  <a:tcPr marL="6943" marR="6943" marT="69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$149.98</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$149.98</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$210.63</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$59.95</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$210.63</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$210.63</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$210.63</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$41.09</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$149.98</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$149.98</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$200.21</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$59.95</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$75.00</a:t>
                      </a:r>
                    </a:p>
                  </a:txBody>
                  <a:tcPr marL="6943" marR="6943" marT="69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055">
                <a:tc vMerge="1">
                  <a:txBody>
                    <a:bodyPr/>
                    <a:lstStyle/>
                    <a:p>
                      <a:endParaRPr lang="en-US"/>
                    </a:p>
                  </a:txBody>
                  <a:tcPr/>
                </a:tc>
                <a:tc>
                  <a:txBody>
                    <a:bodyPr/>
                    <a:lstStyle/>
                    <a:p>
                      <a:pPr algn="ctr" fontAlgn="b"/>
                      <a:r>
                        <a:rPr lang="en-US" sz="800" b="0" i="0" u="none" strike="noStrike">
                          <a:solidFill>
                            <a:srgbClr val="000000"/>
                          </a:solidFill>
                          <a:effectLst/>
                          <a:latin typeface="Calibri"/>
                        </a:rPr>
                        <a:t>Cleared CP Generation MW</a:t>
                      </a:r>
                    </a:p>
                  </a:txBody>
                  <a:tcPr marL="6943" marR="6943" marT="69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138,228.9</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52,669.8</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22,766.6</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9,162.5</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4,793.1</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3,003.6</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1,261.3</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4,786.2</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8,505.1</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1,984.9</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19,807.8</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1,971.2</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8,122.0</a:t>
                      </a:r>
                    </a:p>
                  </a:txBody>
                  <a:tcPr marL="6943" marR="6943" marT="69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055">
                <a:tc vMerge="1">
                  <a:txBody>
                    <a:bodyPr/>
                    <a:lstStyle/>
                    <a:p>
                      <a:endParaRPr lang="en-US"/>
                    </a:p>
                  </a:txBody>
                  <a:tcPr/>
                </a:tc>
                <a:tc>
                  <a:txBody>
                    <a:bodyPr/>
                    <a:lstStyle/>
                    <a:p>
                      <a:pPr algn="ctr" fontAlgn="b"/>
                      <a:r>
                        <a:rPr lang="en-US" sz="800" b="0" i="0" u="none" strike="noStrike">
                          <a:solidFill>
                            <a:srgbClr val="000000"/>
                          </a:solidFill>
                          <a:effectLst/>
                          <a:latin typeface="Calibri"/>
                        </a:rPr>
                        <a:t>Cleared BC Generation MW </a:t>
                      </a:r>
                    </a:p>
                  </a:txBody>
                  <a:tcPr marL="6943" marR="6943" marT="69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16,277.1</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8,856.8</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6,573.5</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672.8</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111.4</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30.0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345.4</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103.0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750.7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891.5</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569.8</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663.7</a:t>
                      </a:r>
                    </a:p>
                  </a:txBody>
                  <a:tcPr marL="6943" marR="6943" marT="69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055">
                <a:tc vMerge="1">
                  <a:txBody>
                    <a:bodyPr/>
                    <a:lstStyle/>
                    <a:p>
                      <a:endParaRPr lang="en-US"/>
                    </a:p>
                  </a:txBody>
                  <a:tcPr/>
                </a:tc>
                <a:tc>
                  <a:txBody>
                    <a:bodyPr/>
                    <a:lstStyle/>
                    <a:p>
                      <a:pPr algn="ctr" fontAlgn="b"/>
                      <a:r>
                        <a:rPr lang="en-US" sz="800" b="0" i="0" u="none" strike="noStrike">
                          <a:solidFill>
                            <a:srgbClr val="000000"/>
                          </a:solidFill>
                          <a:effectLst/>
                          <a:latin typeface="Calibri"/>
                        </a:rPr>
                        <a:t>Cleared CP DR MW </a:t>
                      </a:r>
                    </a:p>
                  </a:txBody>
                  <a:tcPr marL="6943" marR="6943" marT="69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1,484.2</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554.6</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152.4</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106.9</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15.7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3.5</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9.0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33.8</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68.1</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17.6</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221.0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73.1</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233.5</a:t>
                      </a:r>
                    </a:p>
                  </a:txBody>
                  <a:tcPr marL="6943" marR="6943" marT="69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055">
                <a:tc vMerge="1">
                  <a:txBody>
                    <a:bodyPr/>
                    <a:lstStyle/>
                    <a:p>
                      <a:endParaRPr lang="en-US"/>
                    </a:p>
                  </a:txBody>
                  <a:tcPr/>
                </a:tc>
                <a:tc>
                  <a:txBody>
                    <a:bodyPr/>
                    <a:lstStyle/>
                    <a:p>
                      <a:pPr algn="ctr" fontAlgn="b"/>
                      <a:r>
                        <a:rPr lang="en-US" sz="800" b="0" i="0" u="none" strike="noStrike">
                          <a:solidFill>
                            <a:srgbClr val="000000"/>
                          </a:solidFill>
                          <a:effectLst/>
                          <a:latin typeface="Calibri"/>
                        </a:rPr>
                        <a:t>Cleared BC DR MW </a:t>
                      </a:r>
                    </a:p>
                  </a:txBody>
                  <a:tcPr marL="6943" marR="6943" marT="69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9,600.2</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3,731.4</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1,522.2</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1,076.2</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366.5</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129.1</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77.8</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489.3</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808.9</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250.0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1,655.7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586.9</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482.7</a:t>
                      </a:r>
                    </a:p>
                  </a:txBody>
                  <a:tcPr marL="6943" marR="6943" marT="69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055">
                <a:tc vMerge="1">
                  <a:txBody>
                    <a:bodyPr/>
                    <a:lstStyle/>
                    <a:p>
                      <a:endParaRPr lang="en-US"/>
                    </a:p>
                  </a:txBody>
                  <a:tcPr/>
                </a:tc>
                <a:tc>
                  <a:txBody>
                    <a:bodyPr/>
                    <a:lstStyle/>
                    <a:p>
                      <a:pPr algn="ctr" fontAlgn="b"/>
                      <a:r>
                        <a:rPr lang="en-US" sz="800" b="0" i="0" u="none" strike="noStrike">
                          <a:solidFill>
                            <a:srgbClr val="000000"/>
                          </a:solidFill>
                          <a:effectLst/>
                          <a:latin typeface="Calibri"/>
                        </a:rPr>
                        <a:t>Cleared CP EE MW </a:t>
                      </a:r>
                    </a:p>
                  </a:txBody>
                  <a:tcPr marL="6943" marR="6943" marT="69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887.3</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244.6</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51.6</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151.1</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12.4</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0.9</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55.7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10.3</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535.6</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95.4</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24.9</a:t>
                      </a:r>
                    </a:p>
                  </a:txBody>
                  <a:tcPr marL="6943" marR="6943" marT="69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055">
                <a:tc vMerge="1">
                  <a:txBody>
                    <a:bodyPr/>
                    <a:lstStyle/>
                    <a:p>
                      <a:endParaRPr lang="en-US"/>
                    </a:p>
                  </a:txBody>
                  <a:tcPr/>
                </a:tc>
                <a:tc>
                  <a:txBody>
                    <a:bodyPr/>
                    <a:lstStyle/>
                    <a:p>
                      <a:pPr algn="ctr" fontAlgn="b"/>
                      <a:r>
                        <a:rPr lang="en-US" sz="800" b="0" i="0" u="none" strike="noStrike">
                          <a:solidFill>
                            <a:srgbClr val="000000"/>
                          </a:solidFill>
                          <a:effectLst/>
                          <a:latin typeface="Calibri"/>
                        </a:rPr>
                        <a:t>Cleared BC EE MW </a:t>
                      </a:r>
                    </a:p>
                  </a:txBody>
                  <a:tcPr marL="6943" marR="6943" marT="69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359.2</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14.0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11.2</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0.9</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10.7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28.5</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5.6</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208.8</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0.5</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0.1</a:t>
                      </a:r>
                    </a:p>
                  </a:txBody>
                  <a:tcPr marL="6943" marR="6943" marT="69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1709">
                <a:tc vMerge="1">
                  <a:txBody>
                    <a:bodyPr/>
                    <a:lstStyle/>
                    <a:p>
                      <a:endParaRPr lang="en-US"/>
                    </a:p>
                  </a:txBody>
                  <a:tcPr/>
                </a:tc>
                <a:tc>
                  <a:txBody>
                    <a:bodyPr/>
                    <a:lstStyle/>
                    <a:p>
                      <a:pPr algn="ctr" fontAlgn="b"/>
                      <a:r>
                        <a:rPr lang="en-US" sz="800" b="0" i="0" u="none" strike="noStrike">
                          <a:solidFill>
                            <a:srgbClr val="000000"/>
                          </a:solidFill>
                          <a:effectLst/>
                          <a:latin typeface="Calibri"/>
                        </a:rPr>
                        <a:t>Total Cleared MW</a:t>
                      </a:r>
                    </a:p>
                  </a:txBody>
                  <a:tcPr marL="6943" marR="6943" marT="69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166,836.9</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800" b="0" i="0" u="none" strike="noStrike">
                          <a:solidFill>
                            <a:srgbClr val="000000"/>
                          </a:solidFill>
                          <a:effectLst/>
                          <a:latin typeface="Calibri"/>
                        </a:rPr>
                        <a:t>66,071.2</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31,069.0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11,180.7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5,300.8</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3,168.0</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1,693.5</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5,478.7</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10,171.6</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2,258.1</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23,320.4</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3,296.9</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9,526.9</a:t>
                      </a:r>
                    </a:p>
                  </a:txBody>
                  <a:tcPr marL="6943" marR="6943" marT="69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709">
                <a:tc>
                  <a:txBody>
                    <a:bodyPr/>
                    <a:lstStyle/>
                    <a:p>
                      <a:pPr algn="l" fontAlgn="b"/>
                      <a:endParaRPr lang="en-US" sz="800" b="0" i="0" u="none" strike="noStrike">
                        <a:solidFill>
                          <a:srgbClr val="000000"/>
                        </a:solidFill>
                        <a:effectLst/>
                        <a:latin typeface="Calibri"/>
                      </a:endParaRPr>
                    </a:p>
                  </a:txBody>
                  <a:tcPr marL="6943" marR="6943" marT="69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a:endParaRPr>
                    </a:p>
                  </a:txBody>
                  <a:tcPr marL="6943" marR="6943" marT="69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a:endParaRPr>
                    </a:p>
                  </a:txBody>
                  <a:tcPr marL="6943" marR="6943" marT="69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a:endParaRPr>
                    </a:p>
                  </a:txBody>
                  <a:tcPr marL="6943" marR="6943" marT="69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a:endParaRPr>
                    </a:p>
                  </a:txBody>
                  <a:tcPr marL="6943" marR="6943" marT="69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a:endParaRPr>
                    </a:p>
                  </a:txBody>
                  <a:tcPr marL="6943" marR="6943" marT="694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a:endParaRPr>
                    </a:p>
                  </a:txBody>
                  <a:tcPr marL="6943" marR="6943" marT="694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a:endParaRPr>
                    </a:p>
                  </a:txBody>
                  <a:tcPr marL="6943" marR="6943" marT="694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a:endParaRPr>
                    </a:p>
                  </a:txBody>
                  <a:tcPr marL="6943" marR="6943" marT="694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a:endParaRPr>
                    </a:p>
                  </a:txBody>
                  <a:tcPr marL="6943" marR="6943" marT="694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a:endParaRPr>
                    </a:p>
                  </a:txBody>
                  <a:tcPr marL="6943" marR="6943" marT="694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a:endParaRPr>
                    </a:p>
                  </a:txBody>
                  <a:tcPr marL="6943" marR="6943" marT="694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a:endParaRPr>
                    </a:p>
                  </a:txBody>
                  <a:tcPr marL="6943" marR="6943" marT="694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a:endParaRPr>
                    </a:p>
                  </a:txBody>
                  <a:tcPr marL="6943" marR="6943" marT="694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a:endParaRPr>
                    </a:p>
                  </a:txBody>
                  <a:tcPr marL="6943" marR="6943" marT="694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3986">
                <a:tc gridSpan="2">
                  <a:txBody>
                    <a:bodyPr/>
                    <a:lstStyle/>
                    <a:p>
                      <a:pPr algn="ctr" fontAlgn="b"/>
                      <a:r>
                        <a:rPr lang="en-US" sz="1500" b="1" i="0" u="none" strike="noStrike">
                          <a:solidFill>
                            <a:srgbClr val="000000"/>
                          </a:solidFill>
                          <a:effectLst/>
                          <a:latin typeface="Calibri"/>
                        </a:rPr>
                        <a:t>Increase in RTO Clearing Price:</a:t>
                      </a:r>
                    </a:p>
                  </a:txBody>
                  <a:tcPr marL="6943" marR="6943" marT="69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algn="ctr" fontAlgn="b"/>
                      <a:r>
                        <a:rPr lang="en-US" sz="2000" b="1" i="0" u="none" strike="noStrike">
                          <a:solidFill>
                            <a:srgbClr val="C00000"/>
                          </a:solidFill>
                          <a:effectLst/>
                          <a:latin typeface="Calibri"/>
                        </a:rPr>
                        <a:t>$71.90</a:t>
                      </a:r>
                    </a:p>
                  </a:txBody>
                  <a:tcPr marL="6943" marR="6943" marT="69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ctr" fontAlgn="b"/>
                      <a:endParaRPr lang="en-US" sz="1900" b="1" i="0" u="none" strike="noStrike">
                        <a:solidFill>
                          <a:srgbClr val="C00000"/>
                        </a:solidFill>
                        <a:effectLst/>
                        <a:latin typeface="Calibri"/>
                      </a:endParaRPr>
                    </a:p>
                  </a:txBody>
                  <a:tcPr marL="6943" marR="6943" marT="69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5">
                  <a:txBody>
                    <a:bodyPr/>
                    <a:lstStyle/>
                    <a:p>
                      <a:pPr algn="l" fontAlgn="b"/>
                      <a:r>
                        <a:rPr lang="en-US" sz="1100" b="1" i="0" u="none" strike="noStrike">
                          <a:solidFill>
                            <a:srgbClr val="000000"/>
                          </a:solidFill>
                          <a:effectLst/>
                          <a:latin typeface="Calibri"/>
                        </a:rPr>
                        <a:t>Rough Increase In Total Capacity Costs:  </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1700" b="1" i="0" u="none" strike="noStrike" dirty="0">
                          <a:solidFill>
                            <a:srgbClr val="C00000"/>
                          </a:solidFill>
                          <a:effectLst/>
                          <a:latin typeface="Calibri"/>
                        </a:rPr>
                        <a:t>Several Billion Dollars</a:t>
                      </a:r>
                    </a:p>
                  </a:txBody>
                  <a:tcPr marL="6943" marR="6943" marT="6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xmlns="" val="56331326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65" y="266827"/>
            <a:ext cx="8523031" cy="362415"/>
          </a:xfrm>
        </p:spPr>
        <p:txBody>
          <a:bodyPr/>
          <a:lstStyle/>
          <a:p>
            <a:r>
              <a:rPr lang="en-US" dirty="0"/>
              <a:t>3</a:t>
            </a:r>
            <a:r>
              <a:rPr lang="en-US" dirty="0" smtClean="0"/>
              <a:t> </a:t>
            </a:r>
            <a:r>
              <a:rPr lang="en-US" dirty="0"/>
              <a:t>– Important Precedent </a:t>
            </a:r>
            <a:r>
              <a:rPr lang="en-US" dirty="0" smtClean="0"/>
              <a:t>to Consider in Evaluating   	Reasonableness of Status Quo</a:t>
            </a:r>
            <a:endParaRPr lang="en-US" dirty="0"/>
          </a:p>
        </p:txBody>
      </p:sp>
      <p:sp>
        <p:nvSpPr>
          <p:cNvPr id="4" name="Text Placeholder 3"/>
          <p:cNvSpPr>
            <a:spLocks noGrp="1"/>
          </p:cNvSpPr>
          <p:nvPr>
            <p:ph type="body" sz="quarter" idx="15"/>
          </p:nvPr>
        </p:nvSpPr>
        <p:spPr>
          <a:xfrm>
            <a:off x="508682" y="1523872"/>
            <a:ext cx="8379286" cy="5132960"/>
          </a:xfrm>
        </p:spPr>
        <p:txBody>
          <a:bodyPr/>
          <a:lstStyle/>
          <a:p>
            <a:pPr marL="347662" lvl="2" indent="0" algn="ctr">
              <a:buNone/>
            </a:pPr>
            <a:r>
              <a:rPr lang="en-US" sz="2800" b="1" u="sng" dirty="0" smtClean="0"/>
              <a:t>If We Do Not Learn From History We Are Doomed to Repeat it</a:t>
            </a:r>
          </a:p>
          <a:p>
            <a:pPr lvl="2"/>
            <a:endParaRPr lang="en-US" sz="2000" dirty="0" smtClean="0"/>
          </a:p>
          <a:p>
            <a:pPr lvl="2"/>
            <a:r>
              <a:rPr lang="en-US" sz="2000" u="sng" dirty="0" smtClean="0"/>
              <a:t>2011</a:t>
            </a:r>
            <a:r>
              <a:rPr lang="en-US" sz="2000" dirty="0" smtClean="0"/>
              <a:t> – PJM establishes measurement &amp; verification for DR as </a:t>
            </a:r>
            <a:r>
              <a:rPr lang="en-US" sz="2000" b="1" i="1" dirty="0" smtClean="0"/>
              <a:t>capacity </a:t>
            </a:r>
            <a:r>
              <a:rPr lang="en-US" sz="2000" dirty="0" smtClean="0"/>
              <a:t>resources as distinct from DR as </a:t>
            </a:r>
            <a:r>
              <a:rPr lang="en-US" sz="2000" b="1" i="1" dirty="0" smtClean="0"/>
              <a:t>energy</a:t>
            </a:r>
            <a:r>
              <a:rPr lang="en-US" sz="2000" b="1" dirty="0" smtClean="0"/>
              <a:t> </a:t>
            </a:r>
            <a:r>
              <a:rPr lang="en-US" sz="2000" dirty="0" smtClean="0"/>
              <a:t>resources (ER11-3322)</a:t>
            </a:r>
          </a:p>
          <a:p>
            <a:pPr lvl="2"/>
            <a:endParaRPr lang="en-US" sz="2000" dirty="0" smtClean="0"/>
          </a:p>
          <a:p>
            <a:pPr lvl="2"/>
            <a:r>
              <a:rPr lang="en-US" sz="2000" u="sng" dirty="0" smtClean="0"/>
              <a:t>2011</a:t>
            </a:r>
            <a:r>
              <a:rPr lang="en-US" sz="2000" dirty="0" smtClean="0"/>
              <a:t> – PJM creates multiple DR products in capacity market (ER11 -2288)</a:t>
            </a:r>
          </a:p>
          <a:p>
            <a:pPr lvl="2"/>
            <a:endParaRPr lang="en-US" sz="2000" dirty="0" smtClean="0"/>
          </a:p>
          <a:p>
            <a:pPr lvl="2"/>
            <a:r>
              <a:rPr lang="en-US" sz="2000" u="sng" dirty="0" smtClean="0"/>
              <a:t>2013</a:t>
            </a:r>
            <a:r>
              <a:rPr lang="en-US" sz="2000" dirty="0" smtClean="0"/>
              <a:t> – PJM establishes mechanism to determine appropriate amount of summer only resources in capacity market to accomplish reliable, just and reasonable balance of product types in market (ER14-504)</a:t>
            </a:r>
          </a:p>
          <a:p>
            <a:pPr lvl="2"/>
            <a:endParaRPr lang="en-US" sz="1800" dirty="0" smtClean="0"/>
          </a:p>
          <a:p>
            <a:pPr marL="347662" lvl="2" indent="0">
              <a:buNone/>
            </a:pPr>
            <a:endParaRPr lang="en-US" sz="1800" dirty="0"/>
          </a:p>
        </p:txBody>
      </p:sp>
    </p:spTree>
    <p:extLst>
      <p:ext uri="{BB962C8B-B14F-4D97-AF65-F5344CB8AC3E}">
        <p14:creationId xmlns:p14="http://schemas.microsoft.com/office/powerpoint/2010/main" xmlns="" val="72990851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65" y="266827"/>
            <a:ext cx="8099425" cy="362415"/>
          </a:xfrm>
        </p:spPr>
        <p:txBody>
          <a:bodyPr/>
          <a:lstStyle/>
          <a:p>
            <a:r>
              <a:rPr lang="en-US" dirty="0"/>
              <a:t>4</a:t>
            </a:r>
            <a:r>
              <a:rPr lang="en-US" dirty="0" smtClean="0"/>
              <a:t> </a:t>
            </a:r>
            <a:r>
              <a:rPr lang="en-US" dirty="0"/>
              <a:t>– </a:t>
            </a:r>
            <a:r>
              <a:rPr lang="en-US" dirty="0" smtClean="0"/>
              <a:t>Efficient and Robust Inclusion of DR under CP - 	Important Considerations</a:t>
            </a:r>
            <a:endParaRPr lang="en-US" dirty="0"/>
          </a:p>
        </p:txBody>
      </p:sp>
      <p:sp>
        <p:nvSpPr>
          <p:cNvPr id="4" name="Text Placeholder 3"/>
          <p:cNvSpPr>
            <a:spLocks noGrp="1"/>
          </p:cNvSpPr>
          <p:nvPr>
            <p:ph type="body" sz="quarter" idx="15"/>
          </p:nvPr>
        </p:nvSpPr>
        <p:spPr>
          <a:xfrm>
            <a:off x="377952" y="1365376"/>
            <a:ext cx="8461248" cy="4998847"/>
          </a:xfrm>
        </p:spPr>
        <p:txBody>
          <a:bodyPr/>
          <a:lstStyle/>
          <a:p>
            <a:pPr marL="174625" lvl="1" indent="0" algn="ctr">
              <a:buNone/>
            </a:pPr>
            <a:r>
              <a:rPr lang="en-US" sz="2800" b="1" u="sng" dirty="0" smtClean="0"/>
              <a:t>PROCESS</a:t>
            </a:r>
          </a:p>
          <a:p>
            <a:pPr marL="174625" lvl="1" indent="0" algn="ctr">
              <a:buNone/>
            </a:pPr>
            <a:r>
              <a:rPr lang="en-US" sz="2800" b="1" u="sng" dirty="0" smtClean="0"/>
              <a:t>Seasonal Capacity Resources Senior Task Force</a:t>
            </a:r>
          </a:p>
          <a:p>
            <a:pPr marL="174625" lvl="1" indent="0" algn="ctr">
              <a:buNone/>
            </a:pPr>
            <a:endParaRPr lang="en-US" dirty="0"/>
          </a:p>
          <a:p>
            <a:pPr marL="174625" lvl="1" indent="0" algn="ctr">
              <a:buNone/>
            </a:pPr>
            <a:endParaRPr lang="en-US" dirty="0" smtClean="0"/>
          </a:p>
          <a:p>
            <a:pPr lvl="2"/>
            <a:r>
              <a:rPr lang="en-US" sz="2400" dirty="0" smtClean="0"/>
              <a:t>“Created </a:t>
            </a:r>
            <a:r>
              <a:rPr lang="en-US" sz="2400" dirty="0"/>
              <a:t>to address the concern that certain resource types with different seasonal availabilities, such as but not limited to demand response, energy efficiency, and renewables, are unable to meaningfully participate as capacity resources in PJM's reliability pricing model (</a:t>
            </a:r>
            <a:r>
              <a:rPr lang="en-US" sz="2400" dirty="0" smtClean="0"/>
              <a:t>capacity </a:t>
            </a:r>
            <a:r>
              <a:rPr lang="en-US" sz="2400" dirty="0"/>
              <a:t>market</a:t>
            </a:r>
            <a:r>
              <a:rPr lang="en-US" sz="2400" dirty="0" smtClean="0"/>
              <a:t>).” </a:t>
            </a:r>
            <a:r>
              <a:rPr lang="en-US" sz="1100" dirty="0" smtClean="0"/>
              <a:t>(source PJM website)</a:t>
            </a:r>
          </a:p>
          <a:p>
            <a:pPr lvl="2"/>
            <a:endParaRPr lang="en-US" sz="2400" dirty="0"/>
          </a:p>
          <a:p>
            <a:pPr lvl="2"/>
            <a:r>
              <a:rPr lang="en-US" sz="2400" dirty="0" smtClean="0"/>
              <a:t>First Meeting – </a:t>
            </a:r>
            <a:r>
              <a:rPr lang="en-US" sz="2400" b="1" dirty="0" smtClean="0"/>
              <a:t>April 4, 2016</a:t>
            </a:r>
            <a:endParaRPr lang="en-US" sz="2400" b="1" dirty="0"/>
          </a:p>
        </p:txBody>
      </p:sp>
    </p:spTree>
    <p:extLst>
      <p:ext uri="{BB962C8B-B14F-4D97-AF65-F5344CB8AC3E}">
        <p14:creationId xmlns:p14="http://schemas.microsoft.com/office/powerpoint/2010/main" xmlns="" val="203747584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65" y="291211"/>
            <a:ext cx="8099425" cy="362415"/>
          </a:xfrm>
        </p:spPr>
        <p:txBody>
          <a:bodyPr/>
          <a:lstStyle/>
          <a:p>
            <a:r>
              <a:rPr lang="en-US" dirty="0"/>
              <a:t>4</a:t>
            </a:r>
            <a:r>
              <a:rPr lang="en-US" dirty="0" smtClean="0"/>
              <a:t> </a:t>
            </a:r>
            <a:r>
              <a:rPr lang="en-US" dirty="0"/>
              <a:t>– Efficient and Robust Inclusion of DR under CP - 	Important Considerations</a:t>
            </a:r>
          </a:p>
        </p:txBody>
      </p:sp>
      <p:sp>
        <p:nvSpPr>
          <p:cNvPr id="4" name="Text Placeholder 3"/>
          <p:cNvSpPr>
            <a:spLocks noGrp="1"/>
          </p:cNvSpPr>
          <p:nvPr>
            <p:ph type="body" sz="quarter" idx="15"/>
          </p:nvPr>
        </p:nvSpPr>
        <p:spPr>
          <a:xfrm>
            <a:off x="508682" y="1353184"/>
            <a:ext cx="8229600" cy="5315839"/>
          </a:xfrm>
        </p:spPr>
        <p:txBody>
          <a:bodyPr/>
          <a:lstStyle/>
          <a:p>
            <a:pPr marL="174625" lvl="1" indent="0" algn="ctr">
              <a:buNone/>
            </a:pPr>
            <a:r>
              <a:rPr lang="en-US" sz="2800" b="1" u="sng" dirty="0" smtClean="0"/>
              <a:t>Key Program Attributes to Consider</a:t>
            </a:r>
          </a:p>
          <a:p>
            <a:pPr marL="174625" lvl="1" indent="0" algn="ctr">
              <a:buNone/>
            </a:pPr>
            <a:r>
              <a:rPr lang="en-US" sz="2800" b="1" u="sng" dirty="0" smtClean="0"/>
              <a:t>In Ensuring Efficient Inclusion of DR at Just and Reasonable Rates</a:t>
            </a:r>
          </a:p>
          <a:p>
            <a:pPr lvl="1"/>
            <a:endParaRPr lang="en-US" sz="2400" dirty="0" smtClean="0"/>
          </a:p>
          <a:p>
            <a:pPr lvl="1"/>
            <a:r>
              <a:rPr lang="en-US" sz="2400" dirty="0" smtClean="0"/>
              <a:t>Availability Window </a:t>
            </a:r>
            <a:r>
              <a:rPr lang="en-US" sz="1800" dirty="0" smtClean="0"/>
              <a:t>(e.g. summer only vs. year round)</a:t>
            </a:r>
          </a:p>
          <a:p>
            <a:pPr lvl="1"/>
            <a:r>
              <a:rPr lang="en-US" sz="2400" dirty="0" smtClean="0"/>
              <a:t>Measurement &amp; Verification </a:t>
            </a:r>
            <a:r>
              <a:rPr lang="en-US" sz="1800" dirty="0" smtClean="0"/>
              <a:t>(e.g. year round capacity M&amp;V)</a:t>
            </a:r>
          </a:p>
          <a:p>
            <a:pPr lvl="1"/>
            <a:r>
              <a:rPr lang="en-US" sz="2400" dirty="0" smtClean="0"/>
              <a:t>Capacity Payments </a:t>
            </a:r>
            <a:r>
              <a:rPr lang="en-US" sz="1800" dirty="0" smtClean="0"/>
              <a:t>(e.g. nature and timing)</a:t>
            </a:r>
            <a:endParaRPr lang="en-US" sz="2400" dirty="0" smtClean="0"/>
          </a:p>
          <a:p>
            <a:pPr lvl="1"/>
            <a:r>
              <a:rPr lang="en-US" sz="2400" dirty="0" smtClean="0"/>
              <a:t>Capacity Market Price Determination </a:t>
            </a:r>
            <a:r>
              <a:rPr lang="en-US" sz="1800" dirty="0" smtClean="0"/>
              <a:t>(e.g. price separation)</a:t>
            </a:r>
          </a:p>
          <a:p>
            <a:pPr lvl="1"/>
            <a:endParaRPr lang="en-US" sz="2400" dirty="0" smtClean="0"/>
          </a:p>
          <a:p>
            <a:pPr lvl="1"/>
            <a:r>
              <a:rPr lang="en-US" sz="2400" dirty="0" smtClean="0"/>
              <a:t>Others:</a:t>
            </a:r>
          </a:p>
          <a:p>
            <a:pPr lvl="2"/>
            <a:r>
              <a:rPr lang="en-US" dirty="0" smtClean="0"/>
              <a:t>Bonus payment availability</a:t>
            </a:r>
          </a:p>
          <a:p>
            <a:pPr lvl="2"/>
            <a:r>
              <a:rPr lang="en-US" dirty="0" smtClean="0"/>
              <a:t>Auction Structure</a:t>
            </a:r>
          </a:p>
          <a:p>
            <a:pPr lvl="2"/>
            <a:r>
              <a:rPr lang="en-US" dirty="0" smtClean="0"/>
              <a:t>Penalty Rate</a:t>
            </a:r>
            <a:endParaRPr lang="en-US" dirty="0"/>
          </a:p>
        </p:txBody>
      </p:sp>
    </p:spTree>
    <p:extLst>
      <p:ext uri="{BB962C8B-B14F-4D97-AF65-F5344CB8AC3E}">
        <p14:creationId xmlns:p14="http://schemas.microsoft.com/office/powerpoint/2010/main" xmlns="" val="169563569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2013 EnerNOC PPT Template_1.31.13">
  <a:themeElements>
    <a:clrScheme name="Custom 4">
      <a:dk1>
        <a:srgbClr val="383935"/>
      </a:dk1>
      <a:lt1>
        <a:srgbClr val="FFFFFF"/>
      </a:lt1>
      <a:dk2>
        <a:srgbClr val="383935"/>
      </a:dk2>
      <a:lt2>
        <a:srgbClr val="004584"/>
      </a:lt2>
      <a:accent1>
        <a:srgbClr val="B12A31"/>
      </a:accent1>
      <a:accent2>
        <a:srgbClr val="EB7716"/>
      </a:accent2>
      <a:accent3>
        <a:srgbClr val="F6A716"/>
      </a:accent3>
      <a:accent4>
        <a:srgbClr val="1E9EAD"/>
      </a:accent4>
      <a:accent5>
        <a:srgbClr val="65A521"/>
      </a:accent5>
      <a:accent6>
        <a:srgbClr val="004584"/>
      </a:accent6>
      <a:hlink>
        <a:srgbClr val="976F58"/>
      </a:hlink>
      <a:folHlink>
        <a:srgbClr val="976F5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rgbClr val="0C3A72"/>
          </a:solidFill>
        </a:ln>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Design 1">
        <a:dk1>
          <a:srgbClr val="00417B"/>
        </a:dk1>
        <a:lt1>
          <a:srgbClr val="FFFFFF"/>
        </a:lt1>
        <a:dk2>
          <a:srgbClr val="336695"/>
        </a:dk2>
        <a:lt2>
          <a:srgbClr val="000000"/>
        </a:lt2>
        <a:accent1>
          <a:srgbClr val="668CB0"/>
        </a:accent1>
        <a:accent2>
          <a:srgbClr val="99B1C9"/>
        </a:accent2>
        <a:accent3>
          <a:srgbClr val="FFFFFF"/>
        </a:accent3>
        <a:accent4>
          <a:srgbClr val="003668"/>
        </a:accent4>
        <a:accent5>
          <a:srgbClr val="B8C5D4"/>
        </a:accent5>
        <a:accent6>
          <a:srgbClr val="8AA0B6"/>
        </a:accent6>
        <a:hlink>
          <a:srgbClr val="ED1C24"/>
        </a:hlink>
        <a:folHlink>
          <a:srgbClr val="62BB4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013 EnerNOC PPT Template_1.31.13">
  <a:themeElements>
    <a:clrScheme name="Custom 4">
      <a:dk1>
        <a:srgbClr val="383935"/>
      </a:dk1>
      <a:lt1>
        <a:srgbClr val="FFFFFF"/>
      </a:lt1>
      <a:dk2>
        <a:srgbClr val="383935"/>
      </a:dk2>
      <a:lt2>
        <a:srgbClr val="004584"/>
      </a:lt2>
      <a:accent1>
        <a:srgbClr val="B12A31"/>
      </a:accent1>
      <a:accent2>
        <a:srgbClr val="EB7716"/>
      </a:accent2>
      <a:accent3>
        <a:srgbClr val="F6A716"/>
      </a:accent3>
      <a:accent4>
        <a:srgbClr val="1E9EAD"/>
      </a:accent4>
      <a:accent5>
        <a:srgbClr val="65A521"/>
      </a:accent5>
      <a:accent6>
        <a:srgbClr val="004584"/>
      </a:accent6>
      <a:hlink>
        <a:srgbClr val="976F58"/>
      </a:hlink>
      <a:folHlink>
        <a:srgbClr val="976F5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rgbClr val="0C3A72"/>
          </a:solidFill>
        </a:ln>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Design 1">
        <a:dk1>
          <a:srgbClr val="00417B"/>
        </a:dk1>
        <a:lt1>
          <a:srgbClr val="FFFFFF"/>
        </a:lt1>
        <a:dk2>
          <a:srgbClr val="336695"/>
        </a:dk2>
        <a:lt2>
          <a:srgbClr val="000000"/>
        </a:lt2>
        <a:accent1>
          <a:srgbClr val="668CB0"/>
        </a:accent1>
        <a:accent2>
          <a:srgbClr val="99B1C9"/>
        </a:accent2>
        <a:accent3>
          <a:srgbClr val="FFFFFF"/>
        </a:accent3>
        <a:accent4>
          <a:srgbClr val="003668"/>
        </a:accent4>
        <a:accent5>
          <a:srgbClr val="B8C5D4"/>
        </a:accent5>
        <a:accent6>
          <a:srgbClr val="8AA0B6"/>
        </a:accent6>
        <a:hlink>
          <a:srgbClr val="ED1C24"/>
        </a:hlink>
        <a:folHlink>
          <a:srgbClr val="62BB4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Enernoc PPT Template colors">
      <a:dk1>
        <a:srgbClr val="4F4F4F"/>
      </a:dk1>
      <a:lt1>
        <a:srgbClr val="FFFFFF"/>
      </a:lt1>
      <a:dk2>
        <a:srgbClr val="919195"/>
      </a:dk2>
      <a:lt2>
        <a:srgbClr val="003E74"/>
      </a:lt2>
      <a:accent1>
        <a:srgbClr val="003E74"/>
      </a:accent1>
      <a:accent2>
        <a:srgbClr val="919195"/>
      </a:accent2>
      <a:accent3>
        <a:srgbClr val="FFC844"/>
      </a:accent3>
      <a:accent4>
        <a:srgbClr val="7299C6"/>
      </a:accent4>
      <a:accent5>
        <a:srgbClr val="E8AE0F"/>
      </a:accent5>
      <a:accent6>
        <a:srgbClr val="C00000"/>
      </a:accent6>
      <a:hlink>
        <a:srgbClr val="7C6A55"/>
      </a:hlink>
      <a:folHlink>
        <a:srgbClr val="7C6A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rgbClr val="0C3A72"/>
          </a:solidFill>
        </a:ln>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Design 1">
        <a:dk1>
          <a:srgbClr val="00417B"/>
        </a:dk1>
        <a:lt1>
          <a:srgbClr val="FFFFFF"/>
        </a:lt1>
        <a:dk2>
          <a:srgbClr val="336695"/>
        </a:dk2>
        <a:lt2>
          <a:srgbClr val="000000"/>
        </a:lt2>
        <a:accent1>
          <a:srgbClr val="668CB0"/>
        </a:accent1>
        <a:accent2>
          <a:srgbClr val="99B1C9"/>
        </a:accent2>
        <a:accent3>
          <a:srgbClr val="FFFFFF"/>
        </a:accent3>
        <a:accent4>
          <a:srgbClr val="003668"/>
        </a:accent4>
        <a:accent5>
          <a:srgbClr val="B8C5D4"/>
        </a:accent5>
        <a:accent6>
          <a:srgbClr val="8AA0B6"/>
        </a:accent6>
        <a:hlink>
          <a:srgbClr val="ED1C24"/>
        </a:hlink>
        <a:folHlink>
          <a:srgbClr val="62BB4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282CCFDE47494D99663ABDDBFEB133" ma:contentTypeVersion="0" ma:contentTypeDescription="Create a new document." ma:contentTypeScope="" ma:versionID="bf06cf68ff67406e16d0ede4c05173b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BE0064-B302-42E7-89F0-08A566CA7D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B75DB39-5F35-4E8A-892C-B586A2A999EC}">
  <ds:schemaRefs>
    <ds:schemaRef ds:uri="http://purl.org/dc/elements/1.1/"/>
    <ds:schemaRef ds:uri="http://www.w3.org/XML/1998/namespace"/>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28967668-73E4-48C0-ABCB-5A59DD0C38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2013 EnerNOC PPT Template_1.31.13.potx</Template>
  <TotalTime>30199</TotalTime>
  <Words>1168</Words>
  <Application>Microsoft Office PowerPoint</Application>
  <PresentationFormat>On-screen Show (4:3)</PresentationFormat>
  <Paragraphs>411</Paragraphs>
  <Slides>10</Slides>
  <Notes>9</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10</vt:i4>
      </vt:variant>
    </vt:vector>
  </HeadingPairs>
  <TitlesOfParts>
    <vt:vector size="14" baseType="lpstr">
      <vt:lpstr>2013 EnerNOC PPT Template_1.31.13</vt:lpstr>
      <vt:lpstr>1_2013 EnerNOC PPT Template_1.31.13</vt:lpstr>
      <vt:lpstr>blank</vt:lpstr>
      <vt:lpstr>Worksheet</vt:lpstr>
      <vt:lpstr>Raab Energy Policy Roundtable in the PJM Footprint Moving Ahead with Demand Response in the Wake of the Supreme Court Decision </vt:lpstr>
      <vt:lpstr>Agenda</vt:lpstr>
      <vt:lpstr>1 - Supreme Court Decision - Lessons Learned and  Forward Guidance</vt:lpstr>
      <vt:lpstr>2 - Impact of Period of Legal Uncertainty</vt:lpstr>
      <vt:lpstr>2 - “Status Quo” </vt:lpstr>
      <vt:lpstr>2 – “Status Quo”</vt:lpstr>
      <vt:lpstr>3 – Important Precedent to Consider in Evaluating    Reasonableness of Status Quo</vt:lpstr>
      <vt:lpstr>4 – Efficient and Robust Inclusion of DR under CP -  Important Considerations</vt:lpstr>
      <vt:lpstr>4 – Efficient and Robust Inclusion of DR under CP -  Important Considerations</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 Presentation</dc:title>
  <dc:creator>Claudia</dc:creator>
  <cp:lastModifiedBy> sr</cp:lastModifiedBy>
  <cp:revision>504</cp:revision>
  <cp:lastPrinted>2016-02-02T13:46:40Z</cp:lastPrinted>
  <dcterms:created xsi:type="dcterms:W3CDTF">2013-01-31T18:31:17Z</dcterms:created>
  <dcterms:modified xsi:type="dcterms:W3CDTF">2016-03-29T15:15:46Z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0x01010043282CCFDE47494D99663ABDDBFEB133</vt:lpwstr>
  </property>
</Properties>
</file>